
<file path=[Content_Types].xml><?xml version="1.0" encoding="utf-8"?>
<Types xmlns="http://schemas.openxmlformats.org/package/2006/content-types">
  <Default Extension="jpeg" ContentType="image/jpeg"/>
  <Default Extension="jpg" ContentType="image/jp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55"/>
  </p:notesMasterIdLst>
  <p:sldIdLst>
    <p:sldId id="280" r:id="rId6"/>
    <p:sldId id="345" r:id="rId7"/>
    <p:sldId id="281" r:id="rId8"/>
    <p:sldId id="278"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282" r:id="rId37"/>
    <p:sldId id="301" r:id="rId38"/>
    <p:sldId id="302" r:id="rId39"/>
    <p:sldId id="271" r:id="rId40"/>
    <p:sldId id="279" r:id="rId41"/>
    <p:sldId id="307" r:id="rId42"/>
    <p:sldId id="286" r:id="rId43"/>
    <p:sldId id="314" r:id="rId44"/>
    <p:sldId id="304" r:id="rId45"/>
    <p:sldId id="315" r:id="rId46"/>
    <p:sldId id="308" r:id="rId47"/>
    <p:sldId id="305" r:id="rId48"/>
    <p:sldId id="316" r:id="rId49"/>
    <p:sldId id="306" r:id="rId50"/>
    <p:sldId id="317" r:id="rId51"/>
    <p:sldId id="313" r:id="rId52"/>
    <p:sldId id="312" r:id="rId53"/>
    <p:sldId id="285" r:id="rId54"/>
  </p:sldIdLst>
  <p:sldSz cx="9144000" cy="5143500" type="screen16x9"/>
  <p:notesSz cx="9144000" cy="5143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654"/>
    <a:srgbClr val="991C2C"/>
    <a:srgbClr val="5D285F"/>
    <a:srgbClr val="00506A"/>
    <a:srgbClr val="3F1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05"/>
    <p:restoredTop sz="94574"/>
  </p:normalViewPr>
  <p:slideViewPr>
    <p:cSldViewPr>
      <p:cViewPr varScale="1">
        <p:scale>
          <a:sx n="100" d="100"/>
          <a:sy n="100" d="100"/>
        </p:scale>
        <p:origin x="1258" y="6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11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58709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40561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62967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306249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2124479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2700314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2903135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423609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38122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59904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35437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2380731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defTabSz="931774">
              <a:defRPr/>
            </a:pPr>
            <a:r>
              <a:rPr lang="en-US" dirty="0"/>
              <a:t>Next, we have Jennifer Veloff Assoc…., her and her team have been very busy working with faculty to develop online model courses and to certify and recertify instructors to be able to teach online…Thank you  6:00-6:05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5A4DF-522A-4979-85ED-5BBF0A655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96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374919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64927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266999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34781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86283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70830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30035900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path>
            </a:pathLst>
          </a:custGeom>
          <a:solidFill>
            <a:srgbClr val="F3805C"/>
          </a:solidFill>
        </p:spPr>
        <p:txBody>
          <a:bodyPr wrap="square" lIns="0" tIns="0" rIns="0" bIns="0" rtlCol="0"/>
          <a:lstStyle/>
          <a:p>
            <a:endParaRPr/>
          </a:p>
        </p:txBody>
      </p:sp>
      <p:sp>
        <p:nvSpPr>
          <p:cNvPr id="17" name="bk object 17"/>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0" y="5715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19" name="bk object 19"/>
          <p:cNvSpPr/>
          <p:nvPr/>
        </p:nvSpPr>
        <p:spPr>
          <a:xfrm>
            <a:off x="0" y="11430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0" name="bk object 20"/>
          <p:cNvSpPr/>
          <p:nvPr/>
        </p:nvSpPr>
        <p:spPr>
          <a:xfrm>
            <a:off x="0" y="2287523"/>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1" name="bk object 21"/>
          <p:cNvSpPr/>
          <p:nvPr/>
        </p:nvSpPr>
        <p:spPr>
          <a:xfrm>
            <a:off x="0" y="2860548"/>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2" name="bk object 22"/>
          <p:cNvSpPr/>
          <p:nvPr/>
        </p:nvSpPr>
        <p:spPr>
          <a:xfrm>
            <a:off x="0" y="3432047"/>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3" name="bk object 23"/>
          <p:cNvSpPr/>
          <p:nvPr/>
        </p:nvSpPr>
        <p:spPr>
          <a:xfrm>
            <a:off x="0" y="40050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4" name="bk object 24"/>
          <p:cNvSpPr/>
          <p:nvPr/>
        </p:nvSpPr>
        <p:spPr>
          <a:xfrm>
            <a:off x="0" y="45765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5" name="bk object 25"/>
          <p:cNvSpPr/>
          <p:nvPr/>
        </p:nvSpPr>
        <p:spPr>
          <a:xfrm>
            <a:off x="0" y="1716023"/>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6" name="bk object 26"/>
          <p:cNvSpPr/>
          <p:nvPr/>
        </p:nvSpPr>
        <p:spPr>
          <a:xfrm>
            <a:off x="3876043" y="93573"/>
            <a:ext cx="499601" cy="697229"/>
          </a:xfrm>
          <a:prstGeom prst="rect">
            <a:avLst/>
          </a:prstGeom>
          <a:blipFill>
            <a:blip r:embed="rId3" cstate="print"/>
            <a:stretch>
              <a:fillRect/>
            </a:stretch>
          </a:blipFill>
        </p:spPr>
        <p:txBody>
          <a:bodyPr wrap="square" lIns="0" tIns="0" rIns="0" bIns="0" rtlCol="0"/>
          <a:lstStyle/>
          <a:p>
            <a:endParaRPr/>
          </a:p>
        </p:txBody>
      </p:sp>
      <p:sp>
        <p:nvSpPr>
          <p:cNvPr id="27" name="bk object 27"/>
          <p:cNvSpPr/>
          <p:nvPr/>
        </p:nvSpPr>
        <p:spPr>
          <a:xfrm>
            <a:off x="0" y="4337035"/>
            <a:ext cx="527050" cy="547370"/>
          </a:xfrm>
          <a:custGeom>
            <a:avLst/>
            <a:gdLst/>
            <a:ahLst/>
            <a:cxnLst/>
            <a:rect l="l" t="t" r="r" b="b"/>
            <a:pathLst>
              <a:path w="527050" h="547370">
                <a:moveTo>
                  <a:pt x="0" y="430529"/>
                </a:moveTo>
                <a:lnTo>
                  <a:pt x="0" y="457199"/>
                </a:lnTo>
                <a:lnTo>
                  <a:pt x="12646" y="471169"/>
                </a:lnTo>
                <a:lnTo>
                  <a:pt x="56092" y="505459"/>
                </a:lnTo>
                <a:lnTo>
                  <a:pt x="105328" y="530859"/>
                </a:lnTo>
                <a:lnTo>
                  <a:pt x="176987" y="547369"/>
                </a:lnTo>
                <a:lnTo>
                  <a:pt x="243590" y="547369"/>
                </a:lnTo>
                <a:lnTo>
                  <a:pt x="272471" y="544829"/>
                </a:lnTo>
                <a:lnTo>
                  <a:pt x="300698" y="538479"/>
                </a:lnTo>
                <a:lnTo>
                  <a:pt x="312439" y="534669"/>
                </a:lnTo>
                <a:lnTo>
                  <a:pt x="221169" y="534669"/>
                </a:lnTo>
                <a:lnTo>
                  <a:pt x="207695" y="533399"/>
                </a:lnTo>
                <a:lnTo>
                  <a:pt x="207105" y="532129"/>
                </a:lnTo>
                <a:lnTo>
                  <a:pt x="159516" y="532129"/>
                </a:lnTo>
                <a:lnTo>
                  <a:pt x="135078" y="529589"/>
                </a:lnTo>
                <a:lnTo>
                  <a:pt x="89649" y="510539"/>
                </a:lnTo>
                <a:lnTo>
                  <a:pt x="48739" y="480059"/>
                </a:lnTo>
                <a:lnTo>
                  <a:pt x="39206" y="472439"/>
                </a:lnTo>
                <a:lnTo>
                  <a:pt x="29949" y="462279"/>
                </a:lnTo>
                <a:lnTo>
                  <a:pt x="20964" y="453389"/>
                </a:lnTo>
                <a:lnTo>
                  <a:pt x="12252" y="444499"/>
                </a:lnTo>
                <a:lnTo>
                  <a:pt x="3810" y="434339"/>
                </a:lnTo>
                <a:lnTo>
                  <a:pt x="0" y="430529"/>
                </a:lnTo>
                <a:close/>
              </a:path>
              <a:path w="527050" h="547370">
                <a:moveTo>
                  <a:pt x="330984" y="209549"/>
                </a:moveTo>
                <a:lnTo>
                  <a:pt x="229110" y="209549"/>
                </a:lnTo>
                <a:lnTo>
                  <a:pt x="238870" y="210819"/>
                </a:lnTo>
                <a:lnTo>
                  <a:pt x="249894" y="213359"/>
                </a:lnTo>
                <a:lnTo>
                  <a:pt x="280225" y="224789"/>
                </a:lnTo>
                <a:lnTo>
                  <a:pt x="276123" y="238759"/>
                </a:lnTo>
                <a:lnTo>
                  <a:pt x="272818" y="253999"/>
                </a:lnTo>
                <a:lnTo>
                  <a:pt x="270316" y="267969"/>
                </a:lnTo>
                <a:lnTo>
                  <a:pt x="268619" y="283209"/>
                </a:lnTo>
                <a:lnTo>
                  <a:pt x="267880" y="295909"/>
                </a:lnTo>
                <a:lnTo>
                  <a:pt x="267784" y="314959"/>
                </a:lnTo>
                <a:lnTo>
                  <a:pt x="268405" y="327659"/>
                </a:lnTo>
                <a:lnTo>
                  <a:pt x="275590" y="372109"/>
                </a:lnTo>
                <a:lnTo>
                  <a:pt x="290284" y="414019"/>
                </a:lnTo>
                <a:lnTo>
                  <a:pt x="312598" y="453389"/>
                </a:lnTo>
                <a:lnTo>
                  <a:pt x="342642" y="487679"/>
                </a:lnTo>
                <a:lnTo>
                  <a:pt x="354393" y="497839"/>
                </a:lnTo>
                <a:lnTo>
                  <a:pt x="353509" y="499109"/>
                </a:lnTo>
                <a:lnTo>
                  <a:pt x="346236" y="504189"/>
                </a:lnTo>
                <a:lnTo>
                  <a:pt x="337430" y="510539"/>
                </a:lnTo>
                <a:lnTo>
                  <a:pt x="327284" y="515619"/>
                </a:lnTo>
                <a:lnTo>
                  <a:pt x="315993" y="519429"/>
                </a:lnTo>
                <a:lnTo>
                  <a:pt x="303750" y="524509"/>
                </a:lnTo>
                <a:lnTo>
                  <a:pt x="290749" y="527049"/>
                </a:lnTo>
                <a:lnTo>
                  <a:pt x="277185" y="530859"/>
                </a:lnTo>
                <a:lnTo>
                  <a:pt x="235049" y="534669"/>
                </a:lnTo>
                <a:lnTo>
                  <a:pt x="312439" y="534669"/>
                </a:lnTo>
                <a:lnTo>
                  <a:pt x="354479" y="518159"/>
                </a:lnTo>
                <a:lnTo>
                  <a:pt x="403498" y="487679"/>
                </a:lnTo>
                <a:lnTo>
                  <a:pt x="409439" y="482599"/>
                </a:lnTo>
                <a:lnTo>
                  <a:pt x="372206" y="482599"/>
                </a:lnTo>
                <a:lnTo>
                  <a:pt x="361492" y="480059"/>
                </a:lnTo>
                <a:lnTo>
                  <a:pt x="332774" y="450849"/>
                </a:lnTo>
                <a:lnTo>
                  <a:pt x="309484" y="415289"/>
                </a:lnTo>
                <a:lnTo>
                  <a:pt x="293149" y="375919"/>
                </a:lnTo>
                <a:lnTo>
                  <a:pt x="285296" y="332739"/>
                </a:lnTo>
                <a:lnTo>
                  <a:pt x="284870" y="320039"/>
                </a:lnTo>
                <a:lnTo>
                  <a:pt x="284897" y="317499"/>
                </a:lnTo>
                <a:lnTo>
                  <a:pt x="290657" y="278129"/>
                </a:lnTo>
                <a:lnTo>
                  <a:pt x="308530" y="241299"/>
                </a:lnTo>
                <a:lnTo>
                  <a:pt x="317427" y="229869"/>
                </a:lnTo>
                <a:lnTo>
                  <a:pt x="357587" y="229869"/>
                </a:lnTo>
                <a:lnTo>
                  <a:pt x="353393" y="227329"/>
                </a:lnTo>
                <a:lnTo>
                  <a:pt x="342972" y="219709"/>
                </a:lnTo>
                <a:lnTo>
                  <a:pt x="332672" y="210819"/>
                </a:lnTo>
                <a:lnTo>
                  <a:pt x="330984" y="209549"/>
                </a:lnTo>
                <a:close/>
              </a:path>
              <a:path w="527050" h="547370">
                <a:moveTo>
                  <a:pt x="265352" y="201929"/>
                </a:moveTo>
                <a:lnTo>
                  <a:pt x="155144" y="201929"/>
                </a:lnTo>
                <a:lnTo>
                  <a:pt x="167335" y="205739"/>
                </a:lnTo>
                <a:lnTo>
                  <a:pt x="164720" y="222249"/>
                </a:lnTo>
                <a:lnTo>
                  <a:pt x="158840" y="271779"/>
                </a:lnTo>
                <a:lnTo>
                  <a:pt x="155800" y="320039"/>
                </a:lnTo>
                <a:lnTo>
                  <a:pt x="155327" y="356869"/>
                </a:lnTo>
                <a:lnTo>
                  <a:pt x="155452" y="368299"/>
                </a:lnTo>
                <a:lnTo>
                  <a:pt x="157704" y="417829"/>
                </a:lnTo>
                <a:lnTo>
                  <a:pt x="162379" y="467359"/>
                </a:lnTo>
                <a:lnTo>
                  <a:pt x="169357" y="515619"/>
                </a:lnTo>
                <a:lnTo>
                  <a:pt x="172172" y="530859"/>
                </a:lnTo>
                <a:lnTo>
                  <a:pt x="159516" y="532129"/>
                </a:lnTo>
                <a:lnTo>
                  <a:pt x="207105" y="532129"/>
                </a:lnTo>
                <a:lnTo>
                  <a:pt x="201205" y="519429"/>
                </a:lnTo>
                <a:lnTo>
                  <a:pt x="195463" y="504189"/>
                </a:lnTo>
                <a:lnTo>
                  <a:pt x="182515" y="457199"/>
                </a:lnTo>
                <a:lnTo>
                  <a:pt x="175547" y="408939"/>
                </a:lnTo>
                <a:lnTo>
                  <a:pt x="173985" y="377189"/>
                </a:lnTo>
                <a:lnTo>
                  <a:pt x="174087" y="356869"/>
                </a:lnTo>
                <a:lnTo>
                  <a:pt x="177299" y="309879"/>
                </a:lnTo>
                <a:lnTo>
                  <a:pt x="184891" y="260349"/>
                </a:lnTo>
                <a:lnTo>
                  <a:pt x="196210" y="213359"/>
                </a:lnTo>
                <a:lnTo>
                  <a:pt x="219495" y="209549"/>
                </a:lnTo>
                <a:lnTo>
                  <a:pt x="330984" y="209549"/>
                </a:lnTo>
                <a:lnTo>
                  <a:pt x="324233" y="204469"/>
                </a:lnTo>
                <a:lnTo>
                  <a:pt x="271437" y="204469"/>
                </a:lnTo>
                <a:lnTo>
                  <a:pt x="265352" y="201929"/>
                </a:lnTo>
                <a:close/>
              </a:path>
              <a:path w="527050" h="547370">
                <a:moveTo>
                  <a:pt x="357587" y="229869"/>
                </a:moveTo>
                <a:lnTo>
                  <a:pt x="317427" y="229869"/>
                </a:lnTo>
                <a:lnTo>
                  <a:pt x="329958" y="234949"/>
                </a:lnTo>
                <a:lnTo>
                  <a:pt x="342090" y="241299"/>
                </a:lnTo>
                <a:lnTo>
                  <a:pt x="353815" y="246379"/>
                </a:lnTo>
                <a:lnTo>
                  <a:pt x="365128" y="253999"/>
                </a:lnTo>
                <a:lnTo>
                  <a:pt x="376021" y="260349"/>
                </a:lnTo>
                <a:lnTo>
                  <a:pt x="406119" y="284479"/>
                </a:lnTo>
                <a:lnTo>
                  <a:pt x="432209" y="312419"/>
                </a:lnTo>
                <a:lnTo>
                  <a:pt x="447287" y="334009"/>
                </a:lnTo>
                <a:lnTo>
                  <a:pt x="454112" y="344169"/>
                </a:lnTo>
                <a:lnTo>
                  <a:pt x="460452" y="355599"/>
                </a:lnTo>
                <a:lnTo>
                  <a:pt x="466301" y="368299"/>
                </a:lnTo>
                <a:lnTo>
                  <a:pt x="471652" y="380999"/>
                </a:lnTo>
                <a:lnTo>
                  <a:pt x="465921" y="388619"/>
                </a:lnTo>
                <a:lnTo>
                  <a:pt x="459830" y="397509"/>
                </a:lnTo>
                <a:lnTo>
                  <a:pt x="453538" y="407669"/>
                </a:lnTo>
                <a:lnTo>
                  <a:pt x="447012" y="417829"/>
                </a:lnTo>
                <a:lnTo>
                  <a:pt x="440219" y="429259"/>
                </a:lnTo>
                <a:lnTo>
                  <a:pt x="409697" y="468629"/>
                </a:lnTo>
                <a:lnTo>
                  <a:pt x="382349" y="482599"/>
                </a:lnTo>
                <a:lnTo>
                  <a:pt x="409439" y="482599"/>
                </a:lnTo>
                <a:lnTo>
                  <a:pt x="446324" y="448309"/>
                </a:lnTo>
                <a:lnTo>
                  <a:pt x="481522" y="402589"/>
                </a:lnTo>
                <a:lnTo>
                  <a:pt x="507659" y="351789"/>
                </a:lnTo>
                <a:lnTo>
                  <a:pt x="483108" y="351789"/>
                </a:lnTo>
                <a:lnTo>
                  <a:pt x="481842" y="349249"/>
                </a:lnTo>
                <a:lnTo>
                  <a:pt x="460597" y="314959"/>
                </a:lnTo>
                <a:lnTo>
                  <a:pt x="434639" y="287019"/>
                </a:lnTo>
                <a:lnTo>
                  <a:pt x="395202" y="256539"/>
                </a:lnTo>
                <a:lnTo>
                  <a:pt x="363879" y="233679"/>
                </a:lnTo>
                <a:lnTo>
                  <a:pt x="357587" y="229869"/>
                </a:lnTo>
                <a:close/>
              </a:path>
              <a:path w="527050" h="547370">
                <a:moveTo>
                  <a:pt x="137956" y="203199"/>
                </a:moveTo>
                <a:lnTo>
                  <a:pt x="69347" y="203199"/>
                </a:lnTo>
                <a:lnTo>
                  <a:pt x="93714" y="205739"/>
                </a:lnTo>
                <a:lnTo>
                  <a:pt x="93794" y="213359"/>
                </a:lnTo>
                <a:lnTo>
                  <a:pt x="84546" y="259079"/>
                </a:lnTo>
                <a:lnTo>
                  <a:pt x="66300" y="294639"/>
                </a:lnTo>
                <a:lnTo>
                  <a:pt x="41097" y="327659"/>
                </a:lnTo>
                <a:lnTo>
                  <a:pt x="11343" y="355599"/>
                </a:lnTo>
                <a:lnTo>
                  <a:pt x="829" y="363219"/>
                </a:lnTo>
                <a:lnTo>
                  <a:pt x="0" y="364489"/>
                </a:lnTo>
                <a:lnTo>
                  <a:pt x="0" y="388619"/>
                </a:lnTo>
                <a:lnTo>
                  <a:pt x="8373" y="380999"/>
                </a:lnTo>
                <a:lnTo>
                  <a:pt x="36307" y="354329"/>
                </a:lnTo>
                <a:lnTo>
                  <a:pt x="62502" y="325119"/>
                </a:lnTo>
                <a:lnTo>
                  <a:pt x="85563" y="294639"/>
                </a:lnTo>
                <a:lnTo>
                  <a:pt x="104094" y="260349"/>
                </a:lnTo>
                <a:lnTo>
                  <a:pt x="116701" y="222249"/>
                </a:lnTo>
                <a:lnTo>
                  <a:pt x="119345" y="209549"/>
                </a:lnTo>
                <a:lnTo>
                  <a:pt x="132329" y="204469"/>
                </a:lnTo>
                <a:lnTo>
                  <a:pt x="137956" y="203199"/>
                </a:lnTo>
                <a:close/>
              </a:path>
              <a:path w="527050" h="547370">
                <a:moveTo>
                  <a:pt x="487375" y="128269"/>
                </a:moveTo>
                <a:lnTo>
                  <a:pt x="436749" y="128269"/>
                </a:lnTo>
                <a:lnTo>
                  <a:pt x="447125" y="129539"/>
                </a:lnTo>
                <a:lnTo>
                  <a:pt x="457175" y="132079"/>
                </a:lnTo>
                <a:lnTo>
                  <a:pt x="495127" y="171449"/>
                </a:lnTo>
                <a:lnTo>
                  <a:pt x="508828" y="219709"/>
                </a:lnTo>
                <a:lnTo>
                  <a:pt x="511521" y="256539"/>
                </a:lnTo>
                <a:lnTo>
                  <a:pt x="510882" y="269239"/>
                </a:lnTo>
                <a:lnTo>
                  <a:pt x="500177" y="317499"/>
                </a:lnTo>
                <a:lnTo>
                  <a:pt x="483108" y="351789"/>
                </a:lnTo>
                <a:lnTo>
                  <a:pt x="507659" y="351789"/>
                </a:lnTo>
                <a:lnTo>
                  <a:pt x="516882" y="325119"/>
                </a:lnTo>
                <a:lnTo>
                  <a:pt x="523303" y="297179"/>
                </a:lnTo>
                <a:lnTo>
                  <a:pt x="526742" y="269239"/>
                </a:lnTo>
                <a:lnTo>
                  <a:pt x="527020" y="240029"/>
                </a:lnTo>
                <a:lnTo>
                  <a:pt x="523958" y="212089"/>
                </a:lnTo>
                <a:lnTo>
                  <a:pt x="517377" y="184149"/>
                </a:lnTo>
                <a:lnTo>
                  <a:pt x="507098" y="154939"/>
                </a:lnTo>
                <a:lnTo>
                  <a:pt x="496480" y="139699"/>
                </a:lnTo>
                <a:lnTo>
                  <a:pt x="487375" y="128269"/>
                </a:lnTo>
                <a:close/>
              </a:path>
              <a:path w="527050" h="547370">
                <a:moveTo>
                  <a:pt x="90531" y="86359"/>
                </a:moveTo>
                <a:lnTo>
                  <a:pt x="56367" y="86359"/>
                </a:lnTo>
                <a:lnTo>
                  <a:pt x="67977" y="91439"/>
                </a:lnTo>
                <a:lnTo>
                  <a:pt x="77168" y="99059"/>
                </a:lnTo>
                <a:lnTo>
                  <a:pt x="84090" y="109219"/>
                </a:lnTo>
                <a:lnTo>
                  <a:pt x="88893" y="121919"/>
                </a:lnTo>
                <a:lnTo>
                  <a:pt x="91726" y="134619"/>
                </a:lnTo>
                <a:lnTo>
                  <a:pt x="92638" y="146049"/>
                </a:lnTo>
                <a:lnTo>
                  <a:pt x="92620" y="149859"/>
                </a:lnTo>
                <a:lnTo>
                  <a:pt x="92083" y="161289"/>
                </a:lnTo>
                <a:lnTo>
                  <a:pt x="89907" y="173989"/>
                </a:lnTo>
                <a:lnTo>
                  <a:pt x="86361" y="186689"/>
                </a:lnTo>
                <a:lnTo>
                  <a:pt x="73606" y="187959"/>
                </a:lnTo>
                <a:lnTo>
                  <a:pt x="48119" y="191769"/>
                </a:lnTo>
                <a:lnTo>
                  <a:pt x="35427" y="193039"/>
                </a:lnTo>
                <a:lnTo>
                  <a:pt x="22795" y="195579"/>
                </a:lnTo>
                <a:lnTo>
                  <a:pt x="10243" y="196849"/>
                </a:lnTo>
                <a:lnTo>
                  <a:pt x="0" y="199389"/>
                </a:lnTo>
                <a:lnTo>
                  <a:pt x="0" y="219709"/>
                </a:lnTo>
                <a:lnTo>
                  <a:pt x="8311" y="215899"/>
                </a:lnTo>
                <a:lnTo>
                  <a:pt x="32510" y="208279"/>
                </a:lnTo>
                <a:lnTo>
                  <a:pt x="44764" y="205739"/>
                </a:lnTo>
                <a:lnTo>
                  <a:pt x="69347" y="203199"/>
                </a:lnTo>
                <a:lnTo>
                  <a:pt x="137956" y="203199"/>
                </a:lnTo>
                <a:lnTo>
                  <a:pt x="143582" y="201929"/>
                </a:lnTo>
                <a:lnTo>
                  <a:pt x="265352" y="201929"/>
                </a:lnTo>
                <a:lnTo>
                  <a:pt x="259268" y="199389"/>
                </a:lnTo>
                <a:lnTo>
                  <a:pt x="247171" y="196849"/>
                </a:lnTo>
                <a:lnTo>
                  <a:pt x="210445" y="193039"/>
                </a:lnTo>
                <a:lnTo>
                  <a:pt x="197766" y="190499"/>
                </a:lnTo>
                <a:lnTo>
                  <a:pt x="198507" y="187959"/>
                </a:lnTo>
                <a:lnTo>
                  <a:pt x="153070" y="187959"/>
                </a:lnTo>
                <a:lnTo>
                  <a:pt x="128631" y="182879"/>
                </a:lnTo>
                <a:lnTo>
                  <a:pt x="115972" y="176529"/>
                </a:lnTo>
                <a:lnTo>
                  <a:pt x="112554" y="151129"/>
                </a:lnTo>
                <a:lnTo>
                  <a:pt x="110529" y="138429"/>
                </a:lnTo>
                <a:lnTo>
                  <a:pt x="107904" y="125729"/>
                </a:lnTo>
                <a:lnTo>
                  <a:pt x="104387" y="113029"/>
                </a:lnTo>
                <a:lnTo>
                  <a:pt x="99686" y="101599"/>
                </a:lnTo>
                <a:lnTo>
                  <a:pt x="93509" y="90169"/>
                </a:lnTo>
                <a:lnTo>
                  <a:pt x="90531" y="86359"/>
                </a:lnTo>
                <a:close/>
              </a:path>
              <a:path w="527050" h="547370">
                <a:moveTo>
                  <a:pt x="349949" y="29209"/>
                </a:moveTo>
                <a:lnTo>
                  <a:pt x="312541" y="29209"/>
                </a:lnTo>
                <a:lnTo>
                  <a:pt x="324046" y="31749"/>
                </a:lnTo>
                <a:lnTo>
                  <a:pt x="333148" y="40639"/>
                </a:lnTo>
                <a:lnTo>
                  <a:pt x="343119" y="48259"/>
                </a:lnTo>
                <a:lnTo>
                  <a:pt x="353789" y="54609"/>
                </a:lnTo>
                <a:lnTo>
                  <a:pt x="364993" y="59689"/>
                </a:lnTo>
                <a:lnTo>
                  <a:pt x="376560" y="66039"/>
                </a:lnTo>
                <a:lnTo>
                  <a:pt x="411775" y="81279"/>
                </a:lnTo>
                <a:lnTo>
                  <a:pt x="444232" y="102869"/>
                </a:lnTo>
                <a:lnTo>
                  <a:pt x="453656" y="111759"/>
                </a:lnTo>
                <a:lnTo>
                  <a:pt x="432188" y="114299"/>
                </a:lnTo>
                <a:lnTo>
                  <a:pt x="413289" y="118109"/>
                </a:lnTo>
                <a:lnTo>
                  <a:pt x="369897" y="132079"/>
                </a:lnTo>
                <a:lnTo>
                  <a:pt x="349941" y="146049"/>
                </a:lnTo>
                <a:lnTo>
                  <a:pt x="342019" y="152399"/>
                </a:lnTo>
                <a:lnTo>
                  <a:pt x="335187" y="158749"/>
                </a:lnTo>
                <a:lnTo>
                  <a:pt x="329233" y="166369"/>
                </a:lnTo>
                <a:lnTo>
                  <a:pt x="323945" y="172719"/>
                </a:lnTo>
                <a:lnTo>
                  <a:pt x="319111" y="179069"/>
                </a:lnTo>
                <a:lnTo>
                  <a:pt x="314521" y="185419"/>
                </a:lnTo>
                <a:lnTo>
                  <a:pt x="309963" y="190499"/>
                </a:lnTo>
                <a:lnTo>
                  <a:pt x="305225" y="195579"/>
                </a:lnTo>
                <a:lnTo>
                  <a:pt x="300096" y="199389"/>
                </a:lnTo>
                <a:lnTo>
                  <a:pt x="294364" y="201929"/>
                </a:lnTo>
                <a:lnTo>
                  <a:pt x="287818" y="204469"/>
                </a:lnTo>
                <a:lnTo>
                  <a:pt x="324233" y="204469"/>
                </a:lnTo>
                <a:lnTo>
                  <a:pt x="346944" y="168909"/>
                </a:lnTo>
                <a:lnTo>
                  <a:pt x="355275" y="160019"/>
                </a:lnTo>
                <a:lnTo>
                  <a:pt x="394193" y="135889"/>
                </a:lnTo>
                <a:lnTo>
                  <a:pt x="426156" y="128269"/>
                </a:lnTo>
                <a:lnTo>
                  <a:pt x="487375" y="128269"/>
                </a:lnTo>
                <a:lnTo>
                  <a:pt x="484340" y="124459"/>
                </a:lnTo>
                <a:lnTo>
                  <a:pt x="455983" y="96519"/>
                </a:lnTo>
                <a:lnTo>
                  <a:pt x="423006" y="69849"/>
                </a:lnTo>
                <a:lnTo>
                  <a:pt x="386387" y="46989"/>
                </a:lnTo>
                <a:lnTo>
                  <a:pt x="367018" y="36829"/>
                </a:lnTo>
                <a:lnTo>
                  <a:pt x="349949" y="29209"/>
                </a:lnTo>
                <a:close/>
              </a:path>
              <a:path w="527050" h="547370">
                <a:moveTo>
                  <a:pt x="290510" y="8889"/>
                </a:moveTo>
                <a:lnTo>
                  <a:pt x="226715" y="8889"/>
                </a:lnTo>
                <a:lnTo>
                  <a:pt x="237361" y="10159"/>
                </a:lnTo>
                <a:lnTo>
                  <a:pt x="246906" y="11429"/>
                </a:lnTo>
                <a:lnTo>
                  <a:pt x="255159" y="15239"/>
                </a:lnTo>
                <a:lnTo>
                  <a:pt x="250309" y="26669"/>
                </a:lnTo>
                <a:lnTo>
                  <a:pt x="245062" y="36829"/>
                </a:lnTo>
                <a:lnTo>
                  <a:pt x="239496" y="48259"/>
                </a:lnTo>
                <a:lnTo>
                  <a:pt x="233688" y="59689"/>
                </a:lnTo>
                <a:lnTo>
                  <a:pt x="227716" y="71119"/>
                </a:lnTo>
                <a:lnTo>
                  <a:pt x="215590" y="93979"/>
                </a:lnTo>
                <a:lnTo>
                  <a:pt x="209592" y="104139"/>
                </a:lnTo>
                <a:lnTo>
                  <a:pt x="203740" y="115569"/>
                </a:lnTo>
                <a:lnTo>
                  <a:pt x="198113" y="128269"/>
                </a:lnTo>
                <a:lnTo>
                  <a:pt x="192788" y="139699"/>
                </a:lnTo>
                <a:lnTo>
                  <a:pt x="187842" y="151129"/>
                </a:lnTo>
                <a:lnTo>
                  <a:pt x="183354" y="163829"/>
                </a:lnTo>
                <a:lnTo>
                  <a:pt x="179400" y="175259"/>
                </a:lnTo>
                <a:lnTo>
                  <a:pt x="176060" y="187959"/>
                </a:lnTo>
                <a:lnTo>
                  <a:pt x="198507" y="187959"/>
                </a:lnTo>
                <a:lnTo>
                  <a:pt x="210365" y="147319"/>
                </a:lnTo>
                <a:lnTo>
                  <a:pt x="214496" y="135889"/>
                </a:lnTo>
                <a:lnTo>
                  <a:pt x="219052" y="123189"/>
                </a:lnTo>
                <a:lnTo>
                  <a:pt x="224047" y="110489"/>
                </a:lnTo>
                <a:lnTo>
                  <a:pt x="229498" y="99059"/>
                </a:lnTo>
                <a:lnTo>
                  <a:pt x="235420" y="86359"/>
                </a:lnTo>
                <a:lnTo>
                  <a:pt x="241830" y="76199"/>
                </a:lnTo>
                <a:lnTo>
                  <a:pt x="248743" y="64769"/>
                </a:lnTo>
                <a:lnTo>
                  <a:pt x="256174" y="55879"/>
                </a:lnTo>
                <a:lnTo>
                  <a:pt x="291404" y="30479"/>
                </a:lnTo>
                <a:lnTo>
                  <a:pt x="301666" y="29209"/>
                </a:lnTo>
                <a:lnTo>
                  <a:pt x="349949" y="29209"/>
                </a:lnTo>
                <a:lnTo>
                  <a:pt x="326771" y="19049"/>
                </a:lnTo>
                <a:lnTo>
                  <a:pt x="306137" y="12699"/>
                </a:lnTo>
                <a:lnTo>
                  <a:pt x="290510" y="8889"/>
                </a:lnTo>
                <a:close/>
              </a:path>
              <a:path w="527050" h="547370">
                <a:moveTo>
                  <a:pt x="243667" y="0"/>
                </a:moveTo>
                <a:lnTo>
                  <a:pt x="202767" y="0"/>
                </a:lnTo>
                <a:lnTo>
                  <a:pt x="182907" y="2539"/>
                </a:lnTo>
                <a:lnTo>
                  <a:pt x="144983" y="12699"/>
                </a:lnTo>
                <a:lnTo>
                  <a:pt x="106799" y="30479"/>
                </a:lnTo>
                <a:lnTo>
                  <a:pt x="69559" y="53339"/>
                </a:lnTo>
                <a:lnTo>
                  <a:pt x="34366" y="80009"/>
                </a:lnTo>
                <a:lnTo>
                  <a:pt x="2329" y="110489"/>
                </a:lnTo>
                <a:lnTo>
                  <a:pt x="0" y="113029"/>
                </a:lnTo>
                <a:lnTo>
                  <a:pt x="0" y="135889"/>
                </a:lnTo>
                <a:lnTo>
                  <a:pt x="5358" y="129539"/>
                </a:lnTo>
                <a:lnTo>
                  <a:pt x="14522" y="119379"/>
                </a:lnTo>
                <a:lnTo>
                  <a:pt x="24070" y="110489"/>
                </a:lnTo>
                <a:lnTo>
                  <a:pt x="33889" y="101599"/>
                </a:lnTo>
                <a:lnTo>
                  <a:pt x="43870" y="92709"/>
                </a:lnTo>
                <a:lnTo>
                  <a:pt x="53901" y="86359"/>
                </a:lnTo>
                <a:lnTo>
                  <a:pt x="90531" y="86359"/>
                </a:lnTo>
                <a:lnTo>
                  <a:pt x="85566" y="80009"/>
                </a:lnTo>
                <a:lnTo>
                  <a:pt x="75562" y="71119"/>
                </a:lnTo>
                <a:lnTo>
                  <a:pt x="83040" y="63499"/>
                </a:lnTo>
                <a:lnTo>
                  <a:pt x="91913" y="57149"/>
                </a:lnTo>
                <a:lnTo>
                  <a:pt x="101990" y="49529"/>
                </a:lnTo>
                <a:lnTo>
                  <a:pt x="137521" y="30479"/>
                </a:lnTo>
                <a:lnTo>
                  <a:pt x="163706" y="21589"/>
                </a:lnTo>
                <a:lnTo>
                  <a:pt x="176973" y="16509"/>
                </a:lnTo>
                <a:lnTo>
                  <a:pt x="202892" y="11429"/>
                </a:lnTo>
                <a:lnTo>
                  <a:pt x="226715" y="8889"/>
                </a:lnTo>
                <a:lnTo>
                  <a:pt x="290510" y="8889"/>
                </a:lnTo>
                <a:lnTo>
                  <a:pt x="264463" y="2539"/>
                </a:lnTo>
                <a:lnTo>
                  <a:pt x="243667" y="0"/>
                </a:lnTo>
                <a:close/>
              </a:path>
            </a:pathLst>
          </a:custGeom>
          <a:solidFill>
            <a:srgbClr val="2F475C"/>
          </a:solidFill>
        </p:spPr>
        <p:txBody>
          <a:bodyPr wrap="square" lIns="0" tIns="0" rIns="0" bIns="0" rtlCol="0"/>
          <a:lstStyle/>
          <a:p>
            <a:endParaRPr/>
          </a:p>
        </p:txBody>
      </p:sp>
      <p:sp>
        <p:nvSpPr>
          <p:cNvPr id="28" name="bk object 28"/>
          <p:cNvSpPr/>
          <p:nvPr/>
        </p:nvSpPr>
        <p:spPr>
          <a:xfrm>
            <a:off x="0" y="2256469"/>
            <a:ext cx="491490" cy="681990"/>
          </a:xfrm>
          <a:custGeom>
            <a:avLst/>
            <a:gdLst/>
            <a:ahLst/>
            <a:cxnLst/>
            <a:rect l="l" t="t" r="r" b="b"/>
            <a:pathLst>
              <a:path w="491490" h="681989">
                <a:moveTo>
                  <a:pt x="367322" y="218439"/>
                </a:moveTo>
                <a:lnTo>
                  <a:pt x="342976" y="218439"/>
                </a:lnTo>
                <a:lnTo>
                  <a:pt x="339616" y="242569"/>
                </a:lnTo>
                <a:lnTo>
                  <a:pt x="335097" y="265429"/>
                </a:lnTo>
                <a:lnTo>
                  <a:pt x="323219" y="313689"/>
                </a:lnTo>
                <a:lnTo>
                  <a:pt x="308623" y="361950"/>
                </a:lnTo>
                <a:lnTo>
                  <a:pt x="292590" y="408939"/>
                </a:lnTo>
                <a:lnTo>
                  <a:pt x="284435" y="433069"/>
                </a:lnTo>
                <a:lnTo>
                  <a:pt x="276402" y="457200"/>
                </a:lnTo>
                <a:lnTo>
                  <a:pt x="268650" y="480059"/>
                </a:lnTo>
                <a:lnTo>
                  <a:pt x="261340" y="504189"/>
                </a:lnTo>
                <a:lnTo>
                  <a:pt x="248686" y="549909"/>
                </a:lnTo>
                <a:lnTo>
                  <a:pt x="239721" y="595629"/>
                </a:lnTo>
                <a:lnTo>
                  <a:pt x="235726" y="640079"/>
                </a:lnTo>
                <a:lnTo>
                  <a:pt x="235993" y="661669"/>
                </a:lnTo>
                <a:lnTo>
                  <a:pt x="237983" y="681989"/>
                </a:lnTo>
                <a:lnTo>
                  <a:pt x="245599" y="673100"/>
                </a:lnTo>
                <a:lnTo>
                  <a:pt x="252397" y="661669"/>
                </a:lnTo>
                <a:lnTo>
                  <a:pt x="258562" y="651509"/>
                </a:lnTo>
                <a:lnTo>
                  <a:pt x="264276" y="640079"/>
                </a:lnTo>
                <a:lnTo>
                  <a:pt x="269722" y="628650"/>
                </a:lnTo>
                <a:lnTo>
                  <a:pt x="275085" y="617219"/>
                </a:lnTo>
                <a:lnTo>
                  <a:pt x="280548" y="605789"/>
                </a:lnTo>
                <a:lnTo>
                  <a:pt x="286293" y="594359"/>
                </a:lnTo>
                <a:lnTo>
                  <a:pt x="292505" y="582929"/>
                </a:lnTo>
                <a:lnTo>
                  <a:pt x="307060" y="561339"/>
                </a:lnTo>
                <a:lnTo>
                  <a:pt x="315771" y="551179"/>
                </a:lnTo>
                <a:lnTo>
                  <a:pt x="326486" y="551179"/>
                </a:lnTo>
                <a:lnTo>
                  <a:pt x="335054" y="546100"/>
                </a:lnTo>
                <a:lnTo>
                  <a:pt x="336427" y="544829"/>
                </a:lnTo>
                <a:lnTo>
                  <a:pt x="274154" y="544829"/>
                </a:lnTo>
                <a:lnTo>
                  <a:pt x="277630" y="527050"/>
                </a:lnTo>
                <a:lnTo>
                  <a:pt x="281466" y="510539"/>
                </a:lnTo>
                <a:lnTo>
                  <a:pt x="285624" y="492759"/>
                </a:lnTo>
                <a:lnTo>
                  <a:pt x="290070" y="476250"/>
                </a:lnTo>
                <a:lnTo>
                  <a:pt x="294767" y="458469"/>
                </a:lnTo>
                <a:lnTo>
                  <a:pt x="299679" y="441959"/>
                </a:lnTo>
                <a:lnTo>
                  <a:pt x="304770" y="425450"/>
                </a:lnTo>
                <a:lnTo>
                  <a:pt x="310004" y="408939"/>
                </a:lnTo>
                <a:lnTo>
                  <a:pt x="315345" y="391159"/>
                </a:lnTo>
                <a:lnTo>
                  <a:pt x="320756" y="374650"/>
                </a:lnTo>
                <a:lnTo>
                  <a:pt x="331647" y="341629"/>
                </a:lnTo>
                <a:lnTo>
                  <a:pt x="337054" y="323850"/>
                </a:lnTo>
                <a:lnTo>
                  <a:pt x="342387" y="307339"/>
                </a:lnTo>
                <a:lnTo>
                  <a:pt x="347611" y="290829"/>
                </a:lnTo>
                <a:lnTo>
                  <a:pt x="352689" y="273050"/>
                </a:lnTo>
                <a:lnTo>
                  <a:pt x="357585" y="256539"/>
                </a:lnTo>
                <a:lnTo>
                  <a:pt x="362262" y="238759"/>
                </a:lnTo>
                <a:lnTo>
                  <a:pt x="367322" y="218439"/>
                </a:lnTo>
              </a:path>
              <a:path w="491490" h="681989">
                <a:moveTo>
                  <a:pt x="434456" y="116839"/>
                </a:moveTo>
                <a:lnTo>
                  <a:pt x="385168" y="116839"/>
                </a:lnTo>
                <a:lnTo>
                  <a:pt x="398572" y="119379"/>
                </a:lnTo>
                <a:lnTo>
                  <a:pt x="407774" y="125729"/>
                </a:lnTo>
                <a:lnTo>
                  <a:pt x="414612" y="135889"/>
                </a:lnTo>
                <a:lnTo>
                  <a:pt x="420928" y="152400"/>
                </a:lnTo>
                <a:lnTo>
                  <a:pt x="411667" y="160019"/>
                </a:lnTo>
                <a:lnTo>
                  <a:pt x="400919" y="166369"/>
                </a:lnTo>
                <a:lnTo>
                  <a:pt x="389059" y="171450"/>
                </a:lnTo>
                <a:lnTo>
                  <a:pt x="376461" y="176529"/>
                </a:lnTo>
                <a:lnTo>
                  <a:pt x="363499" y="182879"/>
                </a:lnTo>
                <a:lnTo>
                  <a:pt x="416013" y="182879"/>
                </a:lnTo>
                <a:lnTo>
                  <a:pt x="409625" y="200659"/>
                </a:lnTo>
                <a:lnTo>
                  <a:pt x="383895" y="274319"/>
                </a:lnTo>
                <a:lnTo>
                  <a:pt x="377362" y="293369"/>
                </a:lnTo>
                <a:lnTo>
                  <a:pt x="370766" y="311150"/>
                </a:lnTo>
                <a:lnTo>
                  <a:pt x="364097" y="330200"/>
                </a:lnTo>
                <a:lnTo>
                  <a:pt x="357341" y="347979"/>
                </a:lnTo>
                <a:lnTo>
                  <a:pt x="350489" y="367029"/>
                </a:lnTo>
                <a:lnTo>
                  <a:pt x="343529" y="384809"/>
                </a:lnTo>
                <a:lnTo>
                  <a:pt x="336450" y="402589"/>
                </a:lnTo>
                <a:lnTo>
                  <a:pt x="329239" y="421639"/>
                </a:lnTo>
                <a:lnTo>
                  <a:pt x="321887" y="439419"/>
                </a:lnTo>
                <a:lnTo>
                  <a:pt x="306710" y="474979"/>
                </a:lnTo>
                <a:lnTo>
                  <a:pt x="290830" y="510539"/>
                </a:lnTo>
                <a:lnTo>
                  <a:pt x="282597" y="527050"/>
                </a:lnTo>
                <a:lnTo>
                  <a:pt x="274154" y="544829"/>
                </a:lnTo>
                <a:lnTo>
                  <a:pt x="336427" y="544829"/>
                </a:lnTo>
                <a:lnTo>
                  <a:pt x="341922" y="539750"/>
                </a:lnTo>
                <a:lnTo>
                  <a:pt x="347536" y="530859"/>
                </a:lnTo>
                <a:lnTo>
                  <a:pt x="352342" y="519429"/>
                </a:lnTo>
                <a:lnTo>
                  <a:pt x="356789" y="508000"/>
                </a:lnTo>
                <a:lnTo>
                  <a:pt x="361321" y="496569"/>
                </a:lnTo>
                <a:lnTo>
                  <a:pt x="361000" y="486409"/>
                </a:lnTo>
                <a:lnTo>
                  <a:pt x="353726" y="478789"/>
                </a:lnTo>
                <a:lnTo>
                  <a:pt x="342615" y="474979"/>
                </a:lnTo>
                <a:lnTo>
                  <a:pt x="330784" y="471169"/>
                </a:lnTo>
                <a:lnTo>
                  <a:pt x="336162" y="455929"/>
                </a:lnTo>
                <a:lnTo>
                  <a:pt x="341573" y="441959"/>
                </a:lnTo>
                <a:lnTo>
                  <a:pt x="347022" y="426719"/>
                </a:lnTo>
                <a:lnTo>
                  <a:pt x="352511" y="411479"/>
                </a:lnTo>
                <a:lnTo>
                  <a:pt x="358046" y="396239"/>
                </a:lnTo>
                <a:lnTo>
                  <a:pt x="363629" y="381000"/>
                </a:lnTo>
                <a:lnTo>
                  <a:pt x="369265" y="367029"/>
                </a:lnTo>
                <a:lnTo>
                  <a:pt x="374958" y="351789"/>
                </a:lnTo>
                <a:lnTo>
                  <a:pt x="392413" y="306069"/>
                </a:lnTo>
                <a:lnTo>
                  <a:pt x="404403" y="276859"/>
                </a:lnTo>
                <a:lnTo>
                  <a:pt x="410516" y="261619"/>
                </a:lnTo>
                <a:lnTo>
                  <a:pt x="429369" y="215900"/>
                </a:lnTo>
                <a:lnTo>
                  <a:pt x="442407" y="186689"/>
                </a:lnTo>
                <a:lnTo>
                  <a:pt x="449078" y="171450"/>
                </a:lnTo>
                <a:lnTo>
                  <a:pt x="453279" y="158750"/>
                </a:lnTo>
                <a:lnTo>
                  <a:pt x="453094" y="148589"/>
                </a:lnTo>
                <a:lnTo>
                  <a:pt x="449712" y="139700"/>
                </a:lnTo>
                <a:lnTo>
                  <a:pt x="444321" y="132079"/>
                </a:lnTo>
                <a:lnTo>
                  <a:pt x="438109" y="123189"/>
                </a:lnTo>
                <a:lnTo>
                  <a:pt x="434456" y="116839"/>
                </a:lnTo>
              </a:path>
              <a:path w="491490" h="681989">
                <a:moveTo>
                  <a:pt x="119983" y="326389"/>
                </a:moveTo>
                <a:lnTo>
                  <a:pt x="106790" y="327659"/>
                </a:lnTo>
                <a:lnTo>
                  <a:pt x="100008" y="335279"/>
                </a:lnTo>
                <a:lnTo>
                  <a:pt x="84765" y="350519"/>
                </a:lnTo>
                <a:lnTo>
                  <a:pt x="77789" y="356869"/>
                </a:lnTo>
                <a:lnTo>
                  <a:pt x="72233" y="364489"/>
                </a:lnTo>
                <a:lnTo>
                  <a:pt x="68839" y="372109"/>
                </a:lnTo>
                <a:lnTo>
                  <a:pt x="68350" y="381000"/>
                </a:lnTo>
                <a:lnTo>
                  <a:pt x="71508" y="388619"/>
                </a:lnTo>
                <a:lnTo>
                  <a:pt x="79056" y="398779"/>
                </a:lnTo>
                <a:lnTo>
                  <a:pt x="80422" y="398779"/>
                </a:lnTo>
                <a:lnTo>
                  <a:pt x="80134" y="401319"/>
                </a:lnTo>
                <a:lnTo>
                  <a:pt x="80611" y="406400"/>
                </a:lnTo>
                <a:lnTo>
                  <a:pt x="42014" y="453389"/>
                </a:lnTo>
                <a:lnTo>
                  <a:pt x="14049" y="488950"/>
                </a:lnTo>
                <a:lnTo>
                  <a:pt x="0" y="509269"/>
                </a:lnTo>
                <a:lnTo>
                  <a:pt x="0" y="527050"/>
                </a:lnTo>
                <a:lnTo>
                  <a:pt x="3454" y="525779"/>
                </a:lnTo>
                <a:lnTo>
                  <a:pt x="21125" y="510539"/>
                </a:lnTo>
                <a:lnTo>
                  <a:pt x="43376" y="490219"/>
                </a:lnTo>
                <a:lnTo>
                  <a:pt x="69341" y="467359"/>
                </a:lnTo>
                <a:lnTo>
                  <a:pt x="98154" y="439419"/>
                </a:lnTo>
                <a:lnTo>
                  <a:pt x="128952" y="411479"/>
                </a:lnTo>
                <a:lnTo>
                  <a:pt x="193040" y="350519"/>
                </a:lnTo>
                <a:lnTo>
                  <a:pt x="205390" y="339089"/>
                </a:lnTo>
                <a:lnTo>
                  <a:pt x="168897" y="339089"/>
                </a:lnTo>
                <a:lnTo>
                  <a:pt x="171196" y="336550"/>
                </a:lnTo>
                <a:lnTo>
                  <a:pt x="139087" y="336550"/>
                </a:lnTo>
                <a:lnTo>
                  <a:pt x="130544" y="330200"/>
                </a:lnTo>
                <a:lnTo>
                  <a:pt x="119983" y="326389"/>
                </a:lnTo>
              </a:path>
              <a:path w="491490" h="681989">
                <a:moveTo>
                  <a:pt x="370785" y="149859"/>
                </a:moveTo>
                <a:lnTo>
                  <a:pt x="349020" y="149859"/>
                </a:lnTo>
                <a:lnTo>
                  <a:pt x="348187" y="162559"/>
                </a:lnTo>
                <a:lnTo>
                  <a:pt x="345284" y="175259"/>
                </a:lnTo>
                <a:lnTo>
                  <a:pt x="340114" y="186689"/>
                </a:lnTo>
                <a:lnTo>
                  <a:pt x="332481" y="196850"/>
                </a:lnTo>
                <a:lnTo>
                  <a:pt x="322187" y="205739"/>
                </a:lnTo>
                <a:lnTo>
                  <a:pt x="311925" y="213359"/>
                </a:lnTo>
                <a:lnTo>
                  <a:pt x="302022" y="220979"/>
                </a:lnTo>
                <a:lnTo>
                  <a:pt x="292421" y="229869"/>
                </a:lnTo>
                <a:lnTo>
                  <a:pt x="283065" y="238759"/>
                </a:lnTo>
                <a:lnTo>
                  <a:pt x="273895" y="247650"/>
                </a:lnTo>
                <a:lnTo>
                  <a:pt x="237934" y="283209"/>
                </a:lnTo>
                <a:lnTo>
                  <a:pt x="228835" y="292100"/>
                </a:lnTo>
                <a:lnTo>
                  <a:pt x="219577" y="300989"/>
                </a:lnTo>
                <a:lnTo>
                  <a:pt x="210104" y="308609"/>
                </a:lnTo>
                <a:lnTo>
                  <a:pt x="200356" y="317500"/>
                </a:lnTo>
                <a:lnTo>
                  <a:pt x="190278" y="325119"/>
                </a:lnTo>
                <a:lnTo>
                  <a:pt x="179810" y="332739"/>
                </a:lnTo>
                <a:lnTo>
                  <a:pt x="168897" y="339089"/>
                </a:lnTo>
                <a:lnTo>
                  <a:pt x="205390" y="339089"/>
                </a:lnTo>
                <a:lnTo>
                  <a:pt x="254687" y="293369"/>
                </a:lnTo>
                <a:lnTo>
                  <a:pt x="306971" y="246379"/>
                </a:lnTo>
                <a:lnTo>
                  <a:pt x="342976" y="218439"/>
                </a:lnTo>
                <a:lnTo>
                  <a:pt x="367322" y="218439"/>
                </a:lnTo>
                <a:lnTo>
                  <a:pt x="370820" y="204469"/>
                </a:lnTo>
                <a:lnTo>
                  <a:pt x="381959" y="198119"/>
                </a:lnTo>
                <a:lnTo>
                  <a:pt x="392983" y="190500"/>
                </a:lnTo>
                <a:lnTo>
                  <a:pt x="404224" y="185419"/>
                </a:lnTo>
                <a:lnTo>
                  <a:pt x="416013" y="182879"/>
                </a:lnTo>
                <a:lnTo>
                  <a:pt x="363499" y="182879"/>
                </a:lnTo>
                <a:lnTo>
                  <a:pt x="367634" y="162559"/>
                </a:lnTo>
                <a:lnTo>
                  <a:pt x="370785" y="149859"/>
                </a:lnTo>
              </a:path>
              <a:path w="491490" h="681989">
                <a:moveTo>
                  <a:pt x="371566" y="86359"/>
                </a:moveTo>
                <a:lnTo>
                  <a:pt x="363684" y="88900"/>
                </a:lnTo>
                <a:lnTo>
                  <a:pt x="356069" y="99059"/>
                </a:lnTo>
                <a:lnTo>
                  <a:pt x="345639" y="110489"/>
                </a:lnTo>
                <a:lnTo>
                  <a:pt x="324804" y="135889"/>
                </a:lnTo>
                <a:lnTo>
                  <a:pt x="293476" y="172719"/>
                </a:lnTo>
                <a:lnTo>
                  <a:pt x="282976" y="185419"/>
                </a:lnTo>
                <a:lnTo>
                  <a:pt x="272432" y="196850"/>
                </a:lnTo>
                <a:lnTo>
                  <a:pt x="251175" y="222250"/>
                </a:lnTo>
                <a:lnTo>
                  <a:pt x="240443" y="233679"/>
                </a:lnTo>
                <a:lnTo>
                  <a:pt x="229630" y="246379"/>
                </a:lnTo>
                <a:lnTo>
                  <a:pt x="218727" y="257809"/>
                </a:lnTo>
                <a:lnTo>
                  <a:pt x="207723" y="270509"/>
                </a:lnTo>
                <a:lnTo>
                  <a:pt x="196611" y="281939"/>
                </a:lnTo>
                <a:lnTo>
                  <a:pt x="185380" y="293369"/>
                </a:lnTo>
                <a:lnTo>
                  <a:pt x="174021" y="304800"/>
                </a:lnTo>
                <a:lnTo>
                  <a:pt x="162526" y="314959"/>
                </a:lnTo>
                <a:lnTo>
                  <a:pt x="150884" y="326389"/>
                </a:lnTo>
                <a:lnTo>
                  <a:pt x="139087" y="336550"/>
                </a:lnTo>
                <a:lnTo>
                  <a:pt x="171196" y="336550"/>
                </a:lnTo>
                <a:lnTo>
                  <a:pt x="178094" y="328929"/>
                </a:lnTo>
                <a:lnTo>
                  <a:pt x="187157" y="318769"/>
                </a:lnTo>
                <a:lnTo>
                  <a:pt x="196103" y="308609"/>
                </a:lnTo>
                <a:lnTo>
                  <a:pt x="204952" y="298450"/>
                </a:lnTo>
                <a:lnTo>
                  <a:pt x="231110" y="269239"/>
                </a:lnTo>
                <a:lnTo>
                  <a:pt x="257087" y="238759"/>
                </a:lnTo>
                <a:lnTo>
                  <a:pt x="265795" y="229869"/>
                </a:lnTo>
                <a:lnTo>
                  <a:pt x="274560" y="219709"/>
                </a:lnTo>
                <a:lnTo>
                  <a:pt x="310570" y="184150"/>
                </a:lnTo>
                <a:lnTo>
                  <a:pt x="339112" y="157479"/>
                </a:lnTo>
                <a:lnTo>
                  <a:pt x="349020" y="149859"/>
                </a:lnTo>
                <a:lnTo>
                  <a:pt x="370785" y="149859"/>
                </a:lnTo>
                <a:lnTo>
                  <a:pt x="374552" y="138429"/>
                </a:lnTo>
                <a:lnTo>
                  <a:pt x="379243" y="127000"/>
                </a:lnTo>
                <a:lnTo>
                  <a:pt x="385168" y="116839"/>
                </a:lnTo>
                <a:lnTo>
                  <a:pt x="434456" y="116839"/>
                </a:lnTo>
                <a:lnTo>
                  <a:pt x="432264" y="113029"/>
                </a:lnTo>
                <a:lnTo>
                  <a:pt x="439330" y="107950"/>
                </a:lnTo>
                <a:lnTo>
                  <a:pt x="446743" y="101600"/>
                </a:lnTo>
                <a:lnTo>
                  <a:pt x="449755" y="99059"/>
                </a:lnTo>
                <a:lnTo>
                  <a:pt x="398326" y="99059"/>
                </a:lnTo>
                <a:lnTo>
                  <a:pt x="388736" y="93979"/>
                </a:lnTo>
                <a:lnTo>
                  <a:pt x="379866" y="88900"/>
                </a:lnTo>
                <a:lnTo>
                  <a:pt x="371566" y="86359"/>
                </a:lnTo>
              </a:path>
              <a:path w="491490" h="681989">
                <a:moveTo>
                  <a:pt x="451855" y="0"/>
                </a:moveTo>
                <a:lnTo>
                  <a:pt x="426290" y="34289"/>
                </a:lnTo>
                <a:lnTo>
                  <a:pt x="420293" y="48259"/>
                </a:lnTo>
                <a:lnTo>
                  <a:pt x="414680" y="60959"/>
                </a:lnTo>
                <a:lnTo>
                  <a:pt x="409564" y="73659"/>
                </a:lnTo>
                <a:lnTo>
                  <a:pt x="405057" y="85089"/>
                </a:lnTo>
                <a:lnTo>
                  <a:pt x="401274" y="93979"/>
                </a:lnTo>
                <a:lnTo>
                  <a:pt x="398326" y="99059"/>
                </a:lnTo>
                <a:lnTo>
                  <a:pt x="449755" y="99059"/>
                </a:lnTo>
                <a:lnTo>
                  <a:pt x="454273" y="95250"/>
                </a:lnTo>
                <a:lnTo>
                  <a:pt x="461690" y="87629"/>
                </a:lnTo>
                <a:lnTo>
                  <a:pt x="431660" y="87629"/>
                </a:lnTo>
                <a:lnTo>
                  <a:pt x="429059" y="80009"/>
                </a:lnTo>
                <a:lnTo>
                  <a:pt x="449730" y="39369"/>
                </a:lnTo>
                <a:lnTo>
                  <a:pt x="467223" y="33019"/>
                </a:lnTo>
                <a:lnTo>
                  <a:pt x="491071" y="33019"/>
                </a:lnTo>
                <a:lnTo>
                  <a:pt x="491101" y="31750"/>
                </a:lnTo>
                <a:lnTo>
                  <a:pt x="458076" y="1269"/>
                </a:lnTo>
                <a:lnTo>
                  <a:pt x="451855" y="0"/>
                </a:lnTo>
              </a:path>
              <a:path w="491490" h="681989">
                <a:moveTo>
                  <a:pt x="491071" y="33019"/>
                </a:moveTo>
                <a:lnTo>
                  <a:pt x="467223" y="33019"/>
                </a:lnTo>
                <a:lnTo>
                  <a:pt x="464315" y="45719"/>
                </a:lnTo>
                <a:lnTo>
                  <a:pt x="459284" y="57150"/>
                </a:lnTo>
                <a:lnTo>
                  <a:pt x="452151" y="67309"/>
                </a:lnTo>
                <a:lnTo>
                  <a:pt x="442935" y="77469"/>
                </a:lnTo>
                <a:lnTo>
                  <a:pt x="431660" y="87629"/>
                </a:lnTo>
                <a:lnTo>
                  <a:pt x="461690" y="87629"/>
                </a:lnTo>
                <a:lnTo>
                  <a:pt x="485621" y="55879"/>
                </a:lnTo>
                <a:lnTo>
                  <a:pt x="490922" y="39369"/>
                </a:lnTo>
                <a:lnTo>
                  <a:pt x="491071" y="33019"/>
                </a:lnTo>
              </a:path>
            </a:pathLst>
          </a:custGeom>
          <a:solidFill>
            <a:srgbClr val="2F475C"/>
          </a:solidFill>
        </p:spPr>
        <p:txBody>
          <a:bodyPr wrap="square" lIns="0" tIns="0" rIns="0" bIns="0" rtlCol="0"/>
          <a:lstStyle/>
          <a:p>
            <a:endParaRPr/>
          </a:p>
        </p:txBody>
      </p:sp>
      <p:sp>
        <p:nvSpPr>
          <p:cNvPr id="29" name="bk object 29"/>
          <p:cNvSpPr/>
          <p:nvPr/>
        </p:nvSpPr>
        <p:spPr>
          <a:xfrm>
            <a:off x="791164" y="4080555"/>
            <a:ext cx="617407" cy="841964"/>
          </a:xfrm>
          <a:prstGeom prst="rect">
            <a:avLst/>
          </a:prstGeom>
          <a:blipFill>
            <a:blip r:embed="rId4" cstate="print"/>
            <a:stretch>
              <a:fillRect/>
            </a:stretch>
          </a:blipFill>
        </p:spPr>
        <p:txBody>
          <a:bodyPr wrap="square" lIns="0" tIns="0" rIns="0" bIns="0" rtlCol="0"/>
          <a:lstStyle/>
          <a:p>
            <a:endParaRPr/>
          </a:p>
        </p:txBody>
      </p:sp>
      <p:sp>
        <p:nvSpPr>
          <p:cNvPr id="30" name="bk object 30"/>
          <p:cNvSpPr/>
          <p:nvPr/>
        </p:nvSpPr>
        <p:spPr>
          <a:xfrm>
            <a:off x="4101357" y="4650447"/>
            <a:ext cx="376555" cy="253365"/>
          </a:xfrm>
          <a:custGeom>
            <a:avLst/>
            <a:gdLst/>
            <a:ahLst/>
            <a:cxnLst/>
            <a:rect l="l" t="t" r="r" b="b"/>
            <a:pathLst>
              <a:path w="376554" h="253364">
                <a:moveTo>
                  <a:pt x="260249" y="0"/>
                </a:moveTo>
                <a:lnTo>
                  <a:pt x="215215" y="22187"/>
                </a:lnTo>
                <a:lnTo>
                  <a:pt x="177823" y="42931"/>
                </a:lnTo>
                <a:lnTo>
                  <a:pt x="96430" y="91578"/>
                </a:lnTo>
                <a:lnTo>
                  <a:pt x="72446" y="105906"/>
                </a:lnTo>
                <a:lnTo>
                  <a:pt x="40090" y="140771"/>
                </a:lnTo>
                <a:lnTo>
                  <a:pt x="20133" y="188071"/>
                </a:lnTo>
                <a:lnTo>
                  <a:pt x="15523" y="200731"/>
                </a:lnTo>
                <a:lnTo>
                  <a:pt x="10739" y="213461"/>
                </a:lnTo>
                <a:lnTo>
                  <a:pt x="5619" y="226126"/>
                </a:lnTo>
                <a:lnTo>
                  <a:pt x="0" y="238595"/>
                </a:lnTo>
                <a:lnTo>
                  <a:pt x="1305" y="246099"/>
                </a:lnTo>
                <a:lnTo>
                  <a:pt x="7463" y="251395"/>
                </a:lnTo>
                <a:lnTo>
                  <a:pt x="18072" y="253181"/>
                </a:lnTo>
                <a:lnTo>
                  <a:pt x="32733" y="250153"/>
                </a:lnTo>
                <a:lnTo>
                  <a:pt x="96320" y="243619"/>
                </a:lnTo>
                <a:lnTo>
                  <a:pt x="134792" y="240895"/>
                </a:lnTo>
                <a:lnTo>
                  <a:pt x="159911" y="240326"/>
                </a:lnTo>
                <a:lnTo>
                  <a:pt x="183102" y="240326"/>
                </a:lnTo>
                <a:lnTo>
                  <a:pt x="186289" y="238480"/>
                </a:lnTo>
                <a:lnTo>
                  <a:pt x="186994" y="232885"/>
                </a:lnTo>
                <a:lnTo>
                  <a:pt x="58916" y="232882"/>
                </a:lnTo>
                <a:lnTo>
                  <a:pt x="46194" y="232617"/>
                </a:lnTo>
                <a:lnTo>
                  <a:pt x="33470" y="232139"/>
                </a:lnTo>
                <a:lnTo>
                  <a:pt x="20756" y="231498"/>
                </a:lnTo>
                <a:lnTo>
                  <a:pt x="21578" y="220128"/>
                </a:lnTo>
                <a:lnTo>
                  <a:pt x="42530" y="176322"/>
                </a:lnTo>
                <a:lnTo>
                  <a:pt x="51273" y="163485"/>
                </a:lnTo>
                <a:lnTo>
                  <a:pt x="57700" y="153949"/>
                </a:lnTo>
                <a:lnTo>
                  <a:pt x="102758" y="137671"/>
                </a:lnTo>
                <a:lnTo>
                  <a:pt x="165904" y="132574"/>
                </a:lnTo>
                <a:lnTo>
                  <a:pt x="178567" y="131263"/>
                </a:lnTo>
                <a:lnTo>
                  <a:pt x="191242" y="129680"/>
                </a:lnTo>
                <a:lnTo>
                  <a:pt x="209976" y="129680"/>
                </a:lnTo>
                <a:lnTo>
                  <a:pt x="211264" y="125656"/>
                </a:lnTo>
                <a:lnTo>
                  <a:pt x="106840" y="125656"/>
                </a:lnTo>
                <a:lnTo>
                  <a:pt x="94856" y="125138"/>
                </a:lnTo>
                <a:lnTo>
                  <a:pt x="84344" y="123601"/>
                </a:lnTo>
                <a:lnTo>
                  <a:pt x="75418" y="120955"/>
                </a:lnTo>
                <a:lnTo>
                  <a:pt x="78960" y="118023"/>
                </a:lnTo>
                <a:lnTo>
                  <a:pt x="120674" y="91539"/>
                </a:lnTo>
                <a:lnTo>
                  <a:pt x="165507" y="79221"/>
                </a:lnTo>
                <a:lnTo>
                  <a:pt x="176789" y="79079"/>
                </a:lnTo>
                <a:lnTo>
                  <a:pt x="315313" y="79079"/>
                </a:lnTo>
                <a:lnTo>
                  <a:pt x="318674" y="75080"/>
                </a:lnTo>
                <a:lnTo>
                  <a:pt x="330914" y="75080"/>
                </a:lnTo>
                <a:lnTo>
                  <a:pt x="331254" y="69106"/>
                </a:lnTo>
                <a:lnTo>
                  <a:pt x="331276" y="66134"/>
                </a:lnTo>
                <a:lnTo>
                  <a:pt x="331020" y="59906"/>
                </a:lnTo>
                <a:lnTo>
                  <a:pt x="201656" y="59906"/>
                </a:lnTo>
                <a:lnTo>
                  <a:pt x="198694" y="51570"/>
                </a:lnTo>
                <a:lnTo>
                  <a:pt x="208942" y="51237"/>
                </a:lnTo>
                <a:lnTo>
                  <a:pt x="345284" y="51237"/>
                </a:lnTo>
                <a:lnTo>
                  <a:pt x="345114" y="49759"/>
                </a:lnTo>
                <a:lnTo>
                  <a:pt x="289196" y="49759"/>
                </a:lnTo>
                <a:lnTo>
                  <a:pt x="275188" y="49525"/>
                </a:lnTo>
                <a:lnTo>
                  <a:pt x="266934" y="42875"/>
                </a:lnTo>
                <a:lnTo>
                  <a:pt x="351993" y="42875"/>
                </a:lnTo>
                <a:lnTo>
                  <a:pt x="352913" y="42050"/>
                </a:lnTo>
                <a:lnTo>
                  <a:pt x="373474" y="42050"/>
                </a:lnTo>
                <a:lnTo>
                  <a:pt x="373447" y="41722"/>
                </a:lnTo>
                <a:lnTo>
                  <a:pt x="372231" y="34163"/>
                </a:lnTo>
                <a:lnTo>
                  <a:pt x="313035" y="34163"/>
                </a:lnTo>
                <a:lnTo>
                  <a:pt x="303510" y="27102"/>
                </a:lnTo>
                <a:lnTo>
                  <a:pt x="303092" y="24326"/>
                </a:lnTo>
                <a:lnTo>
                  <a:pt x="369591" y="24326"/>
                </a:lnTo>
                <a:lnTo>
                  <a:pt x="369518" y="24083"/>
                </a:lnTo>
                <a:lnTo>
                  <a:pt x="328182" y="4837"/>
                </a:lnTo>
                <a:lnTo>
                  <a:pt x="281146" y="1738"/>
                </a:lnTo>
                <a:lnTo>
                  <a:pt x="260249" y="0"/>
                </a:lnTo>
                <a:close/>
              </a:path>
              <a:path w="376554" h="253364">
                <a:moveTo>
                  <a:pt x="183102" y="240326"/>
                </a:moveTo>
                <a:lnTo>
                  <a:pt x="159911" y="240326"/>
                </a:lnTo>
                <a:lnTo>
                  <a:pt x="172192" y="240551"/>
                </a:lnTo>
                <a:lnTo>
                  <a:pt x="178415" y="243040"/>
                </a:lnTo>
                <a:lnTo>
                  <a:pt x="183102" y="240326"/>
                </a:lnTo>
                <a:close/>
              </a:path>
              <a:path w="376554" h="253364">
                <a:moveTo>
                  <a:pt x="209976" y="129680"/>
                </a:moveTo>
                <a:lnTo>
                  <a:pt x="191242" y="129680"/>
                </a:lnTo>
                <a:lnTo>
                  <a:pt x="188766" y="138325"/>
                </a:lnTo>
                <a:lnTo>
                  <a:pt x="186181" y="150850"/>
                </a:lnTo>
                <a:lnTo>
                  <a:pt x="184015" y="163661"/>
                </a:lnTo>
                <a:lnTo>
                  <a:pt x="181666" y="176478"/>
                </a:lnTo>
                <a:lnTo>
                  <a:pt x="159009" y="218583"/>
                </a:lnTo>
                <a:lnTo>
                  <a:pt x="122186" y="229293"/>
                </a:lnTo>
                <a:lnTo>
                  <a:pt x="71629" y="232885"/>
                </a:lnTo>
                <a:lnTo>
                  <a:pt x="186994" y="232885"/>
                </a:lnTo>
                <a:lnTo>
                  <a:pt x="221103" y="204590"/>
                </a:lnTo>
                <a:lnTo>
                  <a:pt x="224351" y="202521"/>
                </a:lnTo>
                <a:lnTo>
                  <a:pt x="190697" y="202521"/>
                </a:lnTo>
                <a:lnTo>
                  <a:pt x="201574" y="153479"/>
                </a:lnTo>
                <a:lnTo>
                  <a:pt x="207201" y="137600"/>
                </a:lnTo>
                <a:lnTo>
                  <a:pt x="209976" y="129680"/>
                </a:lnTo>
                <a:close/>
              </a:path>
              <a:path w="376554" h="253364">
                <a:moveTo>
                  <a:pt x="279066" y="95212"/>
                </a:moveTo>
                <a:lnTo>
                  <a:pt x="260203" y="95212"/>
                </a:lnTo>
                <a:lnTo>
                  <a:pt x="260045" y="100328"/>
                </a:lnTo>
                <a:lnTo>
                  <a:pt x="259169" y="112775"/>
                </a:lnTo>
                <a:lnTo>
                  <a:pt x="256752" y="137600"/>
                </a:lnTo>
                <a:lnTo>
                  <a:pt x="256170" y="147942"/>
                </a:lnTo>
                <a:lnTo>
                  <a:pt x="256072" y="153479"/>
                </a:lnTo>
                <a:lnTo>
                  <a:pt x="256194" y="163541"/>
                </a:lnTo>
                <a:lnTo>
                  <a:pt x="246064" y="171001"/>
                </a:lnTo>
                <a:lnTo>
                  <a:pt x="213610" y="193454"/>
                </a:lnTo>
                <a:lnTo>
                  <a:pt x="190697" y="202521"/>
                </a:lnTo>
                <a:lnTo>
                  <a:pt x="224351" y="202521"/>
                </a:lnTo>
                <a:lnTo>
                  <a:pt x="272099" y="173280"/>
                </a:lnTo>
                <a:lnTo>
                  <a:pt x="310390" y="150850"/>
                </a:lnTo>
                <a:lnTo>
                  <a:pt x="272649" y="150850"/>
                </a:lnTo>
                <a:lnTo>
                  <a:pt x="271037" y="141233"/>
                </a:lnTo>
                <a:lnTo>
                  <a:pt x="270917" y="137600"/>
                </a:lnTo>
                <a:lnTo>
                  <a:pt x="270819" y="127869"/>
                </a:lnTo>
                <a:lnTo>
                  <a:pt x="272434" y="115126"/>
                </a:lnTo>
                <a:lnTo>
                  <a:pt x="275772" y="102672"/>
                </a:lnTo>
                <a:lnTo>
                  <a:pt x="279066" y="95212"/>
                </a:lnTo>
                <a:close/>
              </a:path>
              <a:path w="376554" h="253364">
                <a:moveTo>
                  <a:pt x="311211" y="91539"/>
                </a:moveTo>
                <a:lnTo>
                  <a:pt x="280688" y="91539"/>
                </a:lnTo>
                <a:lnTo>
                  <a:pt x="284056" y="103033"/>
                </a:lnTo>
                <a:lnTo>
                  <a:pt x="284278" y="109321"/>
                </a:lnTo>
                <a:lnTo>
                  <a:pt x="284372" y="118023"/>
                </a:lnTo>
                <a:lnTo>
                  <a:pt x="284145" y="123151"/>
                </a:lnTo>
                <a:lnTo>
                  <a:pt x="284020" y="130433"/>
                </a:lnTo>
                <a:lnTo>
                  <a:pt x="284221" y="136595"/>
                </a:lnTo>
                <a:lnTo>
                  <a:pt x="284333" y="147117"/>
                </a:lnTo>
                <a:lnTo>
                  <a:pt x="283571" y="147942"/>
                </a:lnTo>
                <a:lnTo>
                  <a:pt x="272649" y="150850"/>
                </a:lnTo>
                <a:lnTo>
                  <a:pt x="310390" y="150850"/>
                </a:lnTo>
                <a:lnTo>
                  <a:pt x="343589" y="131625"/>
                </a:lnTo>
                <a:lnTo>
                  <a:pt x="292766" y="131625"/>
                </a:lnTo>
                <a:lnTo>
                  <a:pt x="291934" y="120591"/>
                </a:lnTo>
                <a:lnTo>
                  <a:pt x="296398" y="109321"/>
                </a:lnTo>
                <a:lnTo>
                  <a:pt x="312741" y="109321"/>
                </a:lnTo>
                <a:lnTo>
                  <a:pt x="311965" y="105109"/>
                </a:lnTo>
                <a:lnTo>
                  <a:pt x="311211" y="91539"/>
                </a:lnTo>
                <a:close/>
              </a:path>
              <a:path w="376554" h="253364">
                <a:moveTo>
                  <a:pt x="312741" y="109321"/>
                </a:moveTo>
                <a:lnTo>
                  <a:pt x="296398" y="109321"/>
                </a:lnTo>
                <a:lnTo>
                  <a:pt x="297261" y="110923"/>
                </a:lnTo>
                <a:lnTo>
                  <a:pt x="299909" y="122631"/>
                </a:lnTo>
                <a:lnTo>
                  <a:pt x="292766" y="131625"/>
                </a:lnTo>
                <a:lnTo>
                  <a:pt x="343589" y="131625"/>
                </a:lnTo>
                <a:lnTo>
                  <a:pt x="356986" y="123863"/>
                </a:lnTo>
                <a:lnTo>
                  <a:pt x="315448" y="123863"/>
                </a:lnTo>
                <a:lnTo>
                  <a:pt x="312741" y="109321"/>
                </a:lnTo>
                <a:close/>
              </a:path>
              <a:path w="376554" h="253364">
                <a:moveTo>
                  <a:pt x="315313" y="79079"/>
                </a:moveTo>
                <a:lnTo>
                  <a:pt x="176789" y="79079"/>
                </a:lnTo>
                <a:lnTo>
                  <a:pt x="187968" y="80314"/>
                </a:lnTo>
                <a:lnTo>
                  <a:pt x="198980" y="83027"/>
                </a:lnTo>
                <a:lnTo>
                  <a:pt x="209766" y="87316"/>
                </a:lnTo>
                <a:lnTo>
                  <a:pt x="220261" y="93282"/>
                </a:lnTo>
                <a:lnTo>
                  <a:pt x="211014" y="99447"/>
                </a:lnTo>
                <a:lnTo>
                  <a:pt x="174984" y="114687"/>
                </a:lnTo>
                <a:lnTo>
                  <a:pt x="133358" y="123791"/>
                </a:lnTo>
                <a:lnTo>
                  <a:pt x="106840" y="125656"/>
                </a:lnTo>
                <a:lnTo>
                  <a:pt x="211264" y="125656"/>
                </a:lnTo>
                <a:lnTo>
                  <a:pt x="249105" y="98503"/>
                </a:lnTo>
                <a:lnTo>
                  <a:pt x="260203" y="95212"/>
                </a:lnTo>
                <a:lnTo>
                  <a:pt x="279066" y="95212"/>
                </a:lnTo>
                <a:lnTo>
                  <a:pt x="280688" y="91539"/>
                </a:lnTo>
                <a:lnTo>
                  <a:pt x="311211" y="91539"/>
                </a:lnTo>
                <a:lnTo>
                  <a:pt x="311195" y="91240"/>
                </a:lnTo>
                <a:lnTo>
                  <a:pt x="313340" y="81427"/>
                </a:lnTo>
                <a:lnTo>
                  <a:pt x="315313" y="79079"/>
                </a:lnTo>
                <a:close/>
              </a:path>
              <a:path w="376554" h="253364">
                <a:moveTo>
                  <a:pt x="330914" y="75080"/>
                </a:moveTo>
                <a:lnTo>
                  <a:pt x="318674" y="75080"/>
                </a:lnTo>
                <a:lnTo>
                  <a:pt x="319127" y="83027"/>
                </a:lnTo>
                <a:lnTo>
                  <a:pt x="319216" y="87316"/>
                </a:lnTo>
                <a:lnTo>
                  <a:pt x="317853" y="98661"/>
                </a:lnTo>
                <a:lnTo>
                  <a:pt x="316042" y="110923"/>
                </a:lnTo>
                <a:lnTo>
                  <a:pt x="315936" y="112495"/>
                </a:lnTo>
                <a:lnTo>
                  <a:pt x="315448" y="123863"/>
                </a:lnTo>
                <a:lnTo>
                  <a:pt x="356986" y="123863"/>
                </a:lnTo>
                <a:lnTo>
                  <a:pt x="369944" y="116298"/>
                </a:lnTo>
                <a:lnTo>
                  <a:pt x="330877" y="116298"/>
                </a:lnTo>
                <a:lnTo>
                  <a:pt x="329484" y="103613"/>
                </a:lnTo>
                <a:lnTo>
                  <a:pt x="329732" y="91240"/>
                </a:lnTo>
                <a:lnTo>
                  <a:pt x="330687" y="79079"/>
                </a:lnTo>
                <a:lnTo>
                  <a:pt x="330914" y="75080"/>
                </a:lnTo>
                <a:close/>
              </a:path>
              <a:path w="376554" h="253364">
                <a:moveTo>
                  <a:pt x="348210" y="54927"/>
                </a:moveTo>
                <a:lnTo>
                  <a:pt x="330815" y="54927"/>
                </a:lnTo>
                <a:lnTo>
                  <a:pt x="331940" y="57614"/>
                </a:lnTo>
                <a:lnTo>
                  <a:pt x="335693" y="69106"/>
                </a:lnTo>
                <a:lnTo>
                  <a:pt x="338181" y="81934"/>
                </a:lnTo>
                <a:lnTo>
                  <a:pt x="338543" y="91240"/>
                </a:lnTo>
                <a:lnTo>
                  <a:pt x="338625" y="95212"/>
                </a:lnTo>
                <a:lnTo>
                  <a:pt x="336490" y="106745"/>
                </a:lnTo>
                <a:lnTo>
                  <a:pt x="330877" y="116298"/>
                </a:lnTo>
                <a:lnTo>
                  <a:pt x="369944" y="116298"/>
                </a:lnTo>
                <a:lnTo>
                  <a:pt x="376154" y="112649"/>
                </a:lnTo>
                <a:lnTo>
                  <a:pt x="375097" y="69106"/>
                </a:lnTo>
                <a:lnTo>
                  <a:pt x="374696" y="59487"/>
                </a:lnTo>
                <a:lnTo>
                  <a:pt x="353294" y="59487"/>
                </a:lnTo>
                <a:lnTo>
                  <a:pt x="348210" y="54927"/>
                </a:lnTo>
                <a:close/>
              </a:path>
              <a:path w="376554" h="253364">
                <a:moveTo>
                  <a:pt x="345284" y="51237"/>
                </a:moveTo>
                <a:lnTo>
                  <a:pt x="208942" y="51237"/>
                </a:lnTo>
                <a:lnTo>
                  <a:pt x="219563" y="57836"/>
                </a:lnTo>
                <a:lnTo>
                  <a:pt x="209530" y="59906"/>
                </a:lnTo>
                <a:lnTo>
                  <a:pt x="331020" y="59906"/>
                </a:lnTo>
                <a:lnTo>
                  <a:pt x="330815" y="54927"/>
                </a:lnTo>
                <a:lnTo>
                  <a:pt x="348210" y="54927"/>
                </a:lnTo>
                <a:lnTo>
                  <a:pt x="345420" y="52425"/>
                </a:lnTo>
                <a:lnTo>
                  <a:pt x="345284" y="51237"/>
                </a:lnTo>
                <a:close/>
              </a:path>
              <a:path w="376554" h="253364">
                <a:moveTo>
                  <a:pt x="373474" y="42050"/>
                </a:moveTo>
                <a:lnTo>
                  <a:pt x="352913" y="42050"/>
                </a:lnTo>
                <a:lnTo>
                  <a:pt x="356215" y="47866"/>
                </a:lnTo>
                <a:lnTo>
                  <a:pt x="355412" y="53122"/>
                </a:lnTo>
                <a:lnTo>
                  <a:pt x="355294" y="53775"/>
                </a:lnTo>
                <a:lnTo>
                  <a:pt x="353294" y="59487"/>
                </a:lnTo>
                <a:lnTo>
                  <a:pt x="374696" y="59487"/>
                </a:lnTo>
                <a:lnTo>
                  <a:pt x="374500" y="54927"/>
                </a:lnTo>
                <a:lnTo>
                  <a:pt x="374396" y="53122"/>
                </a:lnTo>
                <a:lnTo>
                  <a:pt x="373474" y="42050"/>
                </a:lnTo>
                <a:close/>
              </a:path>
              <a:path w="376554" h="253364">
                <a:moveTo>
                  <a:pt x="351993" y="42875"/>
                </a:moveTo>
                <a:lnTo>
                  <a:pt x="266934" y="42875"/>
                </a:lnTo>
                <a:lnTo>
                  <a:pt x="267653" y="42931"/>
                </a:lnTo>
                <a:lnTo>
                  <a:pt x="280731" y="43152"/>
                </a:lnTo>
                <a:lnTo>
                  <a:pt x="289196" y="49759"/>
                </a:lnTo>
                <a:lnTo>
                  <a:pt x="345114" y="49759"/>
                </a:lnTo>
                <a:lnTo>
                  <a:pt x="345039" y="49111"/>
                </a:lnTo>
                <a:lnTo>
                  <a:pt x="351993" y="42875"/>
                </a:lnTo>
                <a:close/>
              </a:path>
              <a:path w="376554" h="253364">
                <a:moveTo>
                  <a:pt x="369591" y="24326"/>
                </a:moveTo>
                <a:lnTo>
                  <a:pt x="303092" y="24326"/>
                </a:lnTo>
                <a:lnTo>
                  <a:pt x="313976" y="25724"/>
                </a:lnTo>
                <a:lnTo>
                  <a:pt x="323830" y="31255"/>
                </a:lnTo>
                <a:lnTo>
                  <a:pt x="313035" y="34163"/>
                </a:lnTo>
                <a:lnTo>
                  <a:pt x="372231" y="34163"/>
                </a:lnTo>
                <a:lnTo>
                  <a:pt x="371868" y="31908"/>
                </a:lnTo>
                <a:lnTo>
                  <a:pt x="369591" y="24326"/>
                </a:lnTo>
                <a:close/>
              </a:path>
            </a:pathLst>
          </a:custGeom>
          <a:solidFill>
            <a:srgbClr val="2F475C"/>
          </a:solidFill>
        </p:spPr>
        <p:txBody>
          <a:bodyPr wrap="square" lIns="0" tIns="0" rIns="0" bIns="0" rtlCol="0"/>
          <a:lstStyle/>
          <a:p>
            <a:endParaRPr/>
          </a:p>
        </p:txBody>
      </p:sp>
      <p:sp>
        <p:nvSpPr>
          <p:cNvPr id="31" name="bk object 31"/>
          <p:cNvSpPr/>
          <p:nvPr/>
        </p:nvSpPr>
        <p:spPr>
          <a:xfrm>
            <a:off x="8577636" y="951077"/>
            <a:ext cx="484505" cy="329565"/>
          </a:xfrm>
          <a:custGeom>
            <a:avLst/>
            <a:gdLst/>
            <a:ahLst/>
            <a:cxnLst/>
            <a:rect l="l" t="t" r="r" b="b"/>
            <a:pathLst>
              <a:path w="484504" h="329565">
                <a:moveTo>
                  <a:pt x="107038" y="0"/>
                </a:moveTo>
                <a:lnTo>
                  <a:pt x="54599" y="2049"/>
                </a:lnTo>
                <a:lnTo>
                  <a:pt x="17261" y="11345"/>
                </a:lnTo>
                <a:lnTo>
                  <a:pt x="0" y="29634"/>
                </a:lnTo>
                <a:lnTo>
                  <a:pt x="452" y="42697"/>
                </a:lnTo>
                <a:lnTo>
                  <a:pt x="35894" y="79040"/>
                </a:lnTo>
                <a:lnTo>
                  <a:pt x="53311" y="96997"/>
                </a:lnTo>
                <a:lnTo>
                  <a:pt x="90450" y="135718"/>
                </a:lnTo>
                <a:lnTo>
                  <a:pt x="118994" y="166010"/>
                </a:lnTo>
                <a:lnTo>
                  <a:pt x="144993" y="194167"/>
                </a:lnTo>
                <a:lnTo>
                  <a:pt x="170733" y="222696"/>
                </a:lnTo>
                <a:lnTo>
                  <a:pt x="196149" y="251643"/>
                </a:lnTo>
                <a:lnTo>
                  <a:pt x="221180" y="281055"/>
                </a:lnTo>
                <a:lnTo>
                  <a:pt x="245763" y="310975"/>
                </a:lnTo>
                <a:lnTo>
                  <a:pt x="257867" y="326141"/>
                </a:lnTo>
                <a:lnTo>
                  <a:pt x="261981" y="328959"/>
                </a:lnTo>
                <a:lnTo>
                  <a:pt x="293701" y="298666"/>
                </a:lnTo>
                <a:lnTo>
                  <a:pt x="295167" y="296697"/>
                </a:lnTo>
                <a:lnTo>
                  <a:pt x="268930" y="296697"/>
                </a:lnTo>
                <a:lnTo>
                  <a:pt x="256632" y="286036"/>
                </a:lnTo>
                <a:lnTo>
                  <a:pt x="221046" y="252498"/>
                </a:lnTo>
                <a:lnTo>
                  <a:pt x="187003" y="217132"/>
                </a:lnTo>
                <a:lnTo>
                  <a:pt x="153963" y="180587"/>
                </a:lnTo>
                <a:lnTo>
                  <a:pt x="114524" y="135693"/>
                </a:lnTo>
                <a:lnTo>
                  <a:pt x="98253" y="117239"/>
                </a:lnTo>
                <a:lnTo>
                  <a:pt x="66653" y="82295"/>
                </a:lnTo>
                <a:lnTo>
                  <a:pt x="44140" y="58572"/>
                </a:lnTo>
                <a:lnTo>
                  <a:pt x="152672" y="58572"/>
                </a:lnTo>
                <a:lnTo>
                  <a:pt x="123122" y="47840"/>
                </a:lnTo>
                <a:lnTo>
                  <a:pt x="54046" y="22250"/>
                </a:lnTo>
                <a:lnTo>
                  <a:pt x="74658" y="20763"/>
                </a:lnTo>
                <a:lnTo>
                  <a:pt x="95234" y="19858"/>
                </a:lnTo>
                <a:lnTo>
                  <a:pt x="115776" y="19499"/>
                </a:lnTo>
                <a:lnTo>
                  <a:pt x="302609" y="19499"/>
                </a:lnTo>
                <a:lnTo>
                  <a:pt x="271553" y="15119"/>
                </a:lnTo>
                <a:lnTo>
                  <a:pt x="237319" y="10655"/>
                </a:lnTo>
                <a:lnTo>
                  <a:pt x="203128" y="6692"/>
                </a:lnTo>
                <a:lnTo>
                  <a:pt x="169603" y="3450"/>
                </a:lnTo>
                <a:lnTo>
                  <a:pt x="137366" y="1147"/>
                </a:lnTo>
                <a:lnTo>
                  <a:pt x="107038" y="0"/>
                </a:lnTo>
                <a:close/>
              </a:path>
              <a:path w="484504" h="329565">
                <a:moveTo>
                  <a:pt x="152672" y="58572"/>
                </a:moveTo>
                <a:lnTo>
                  <a:pt x="44140" y="58572"/>
                </a:lnTo>
                <a:lnTo>
                  <a:pt x="59220" y="63394"/>
                </a:lnTo>
                <a:lnTo>
                  <a:pt x="74357" y="68728"/>
                </a:lnTo>
                <a:lnTo>
                  <a:pt x="120014" y="87429"/>
                </a:lnTo>
                <a:lnTo>
                  <a:pt x="165861" y="109378"/>
                </a:lnTo>
                <a:lnTo>
                  <a:pt x="215593" y="135718"/>
                </a:lnTo>
                <a:lnTo>
                  <a:pt x="317006" y="192865"/>
                </a:lnTo>
                <a:lnTo>
                  <a:pt x="338887" y="205050"/>
                </a:lnTo>
                <a:lnTo>
                  <a:pt x="346400" y="209194"/>
                </a:lnTo>
                <a:lnTo>
                  <a:pt x="344887" y="211443"/>
                </a:lnTo>
                <a:lnTo>
                  <a:pt x="337245" y="222221"/>
                </a:lnTo>
                <a:lnTo>
                  <a:pt x="312897" y="251814"/>
                </a:lnTo>
                <a:lnTo>
                  <a:pt x="268930" y="296697"/>
                </a:lnTo>
                <a:lnTo>
                  <a:pt x="295167" y="296697"/>
                </a:lnTo>
                <a:lnTo>
                  <a:pt x="324220" y="261518"/>
                </a:lnTo>
                <a:lnTo>
                  <a:pt x="338172" y="253432"/>
                </a:lnTo>
                <a:lnTo>
                  <a:pt x="402389" y="253432"/>
                </a:lnTo>
                <a:lnTo>
                  <a:pt x="400886" y="238369"/>
                </a:lnTo>
                <a:lnTo>
                  <a:pt x="401195" y="225637"/>
                </a:lnTo>
                <a:lnTo>
                  <a:pt x="378797" y="225637"/>
                </a:lnTo>
                <a:lnTo>
                  <a:pt x="374261" y="216090"/>
                </a:lnTo>
                <a:lnTo>
                  <a:pt x="375277" y="205013"/>
                </a:lnTo>
                <a:lnTo>
                  <a:pt x="378150" y="192811"/>
                </a:lnTo>
                <a:lnTo>
                  <a:pt x="364122" y="189008"/>
                </a:lnTo>
                <a:lnTo>
                  <a:pt x="323173" y="174443"/>
                </a:lnTo>
                <a:lnTo>
                  <a:pt x="283524" y="156211"/>
                </a:lnTo>
                <a:lnTo>
                  <a:pt x="244657" y="135693"/>
                </a:lnTo>
                <a:lnTo>
                  <a:pt x="211401" y="117239"/>
                </a:lnTo>
                <a:lnTo>
                  <a:pt x="193431" y="107309"/>
                </a:lnTo>
                <a:lnTo>
                  <a:pt x="154108" y="86665"/>
                </a:lnTo>
                <a:lnTo>
                  <a:pt x="114117" y="68478"/>
                </a:lnTo>
                <a:lnTo>
                  <a:pt x="180212" y="68478"/>
                </a:lnTo>
                <a:lnTo>
                  <a:pt x="152672" y="58572"/>
                </a:lnTo>
                <a:close/>
              </a:path>
              <a:path w="484504" h="329565">
                <a:moveTo>
                  <a:pt x="402389" y="253432"/>
                </a:moveTo>
                <a:lnTo>
                  <a:pt x="338172" y="253432"/>
                </a:lnTo>
                <a:lnTo>
                  <a:pt x="349215" y="257605"/>
                </a:lnTo>
                <a:lnTo>
                  <a:pt x="360597" y="263316"/>
                </a:lnTo>
                <a:lnTo>
                  <a:pt x="372216" y="269402"/>
                </a:lnTo>
                <a:lnTo>
                  <a:pt x="383972" y="274700"/>
                </a:lnTo>
                <a:lnTo>
                  <a:pt x="395763" y="278048"/>
                </a:lnTo>
                <a:lnTo>
                  <a:pt x="407487" y="278282"/>
                </a:lnTo>
                <a:lnTo>
                  <a:pt x="402831" y="257865"/>
                </a:lnTo>
                <a:lnTo>
                  <a:pt x="402389" y="253432"/>
                </a:lnTo>
                <a:close/>
              </a:path>
              <a:path w="484504" h="329565">
                <a:moveTo>
                  <a:pt x="180212" y="68478"/>
                </a:moveTo>
                <a:lnTo>
                  <a:pt x="114117" y="68478"/>
                </a:lnTo>
                <a:lnTo>
                  <a:pt x="127813" y="70277"/>
                </a:lnTo>
                <a:lnTo>
                  <a:pt x="141508" y="72669"/>
                </a:lnTo>
                <a:lnTo>
                  <a:pt x="182564" y="82922"/>
                </a:lnTo>
                <a:lnTo>
                  <a:pt x="224131" y="96997"/>
                </a:lnTo>
                <a:lnTo>
                  <a:pt x="274831" y="117264"/>
                </a:lnTo>
                <a:lnTo>
                  <a:pt x="318553" y="135718"/>
                </a:lnTo>
                <a:lnTo>
                  <a:pt x="345483" y="146806"/>
                </a:lnTo>
                <a:lnTo>
                  <a:pt x="358903" y="152101"/>
                </a:lnTo>
                <a:lnTo>
                  <a:pt x="372290" y="157165"/>
                </a:lnTo>
                <a:lnTo>
                  <a:pt x="385643" y="161950"/>
                </a:lnTo>
                <a:lnTo>
                  <a:pt x="386571" y="165588"/>
                </a:lnTo>
                <a:lnTo>
                  <a:pt x="389098" y="177596"/>
                </a:lnTo>
                <a:lnTo>
                  <a:pt x="389928" y="188274"/>
                </a:lnTo>
                <a:lnTo>
                  <a:pt x="388716" y="198954"/>
                </a:lnTo>
                <a:lnTo>
                  <a:pt x="385120" y="210965"/>
                </a:lnTo>
                <a:lnTo>
                  <a:pt x="378797" y="225637"/>
                </a:lnTo>
                <a:lnTo>
                  <a:pt x="401195" y="225637"/>
                </a:lnTo>
                <a:lnTo>
                  <a:pt x="408179" y="185393"/>
                </a:lnTo>
                <a:lnTo>
                  <a:pt x="425870" y="145567"/>
                </a:lnTo>
                <a:lnTo>
                  <a:pt x="401010" y="145567"/>
                </a:lnTo>
                <a:lnTo>
                  <a:pt x="318910" y="117239"/>
                </a:lnTo>
                <a:lnTo>
                  <a:pt x="296198" y="109361"/>
                </a:lnTo>
                <a:lnTo>
                  <a:pt x="200067" y="75565"/>
                </a:lnTo>
                <a:lnTo>
                  <a:pt x="180212" y="68478"/>
                </a:lnTo>
                <a:close/>
              </a:path>
              <a:path w="484504" h="329565">
                <a:moveTo>
                  <a:pt x="302609" y="19499"/>
                </a:moveTo>
                <a:lnTo>
                  <a:pt x="115776" y="19499"/>
                </a:lnTo>
                <a:lnTo>
                  <a:pt x="136285" y="19650"/>
                </a:lnTo>
                <a:lnTo>
                  <a:pt x="156763" y="20273"/>
                </a:lnTo>
                <a:lnTo>
                  <a:pt x="197634" y="22793"/>
                </a:lnTo>
                <a:lnTo>
                  <a:pt x="238403" y="26764"/>
                </a:lnTo>
                <a:lnTo>
                  <a:pt x="279085" y="31895"/>
                </a:lnTo>
                <a:lnTo>
                  <a:pt x="319694" y="37894"/>
                </a:lnTo>
                <a:lnTo>
                  <a:pt x="461462" y="61493"/>
                </a:lnTo>
                <a:lnTo>
                  <a:pt x="460455" y="63394"/>
                </a:lnTo>
                <a:lnTo>
                  <a:pt x="439942" y="96997"/>
                </a:lnTo>
                <a:lnTo>
                  <a:pt x="409161" y="136336"/>
                </a:lnTo>
                <a:lnTo>
                  <a:pt x="401010" y="145567"/>
                </a:lnTo>
                <a:lnTo>
                  <a:pt x="425870" y="145567"/>
                </a:lnTo>
                <a:lnTo>
                  <a:pt x="453674" y="104048"/>
                </a:lnTo>
                <a:lnTo>
                  <a:pt x="461066" y="94368"/>
                </a:lnTo>
                <a:lnTo>
                  <a:pt x="468813" y="84162"/>
                </a:lnTo>
                <a:lnTo>
                  <a:pt x="474968" y="75565"/>
                </a:lnTo>
                <a:lnTo>
                  <a:pt x="479764" y="67863"/>
                </a:lnTo>
                <a:lnTo>
                  <a:pt x="482886" y="61053"/>
                </a:lnTo>
                <a:lnTo>
                  <a:pt x="484023" y="55134"/>
                </a:lnTo>
                <a:lnTo>
                  <a:pt x="482860" y="50102"/>
                </a:lnTo>
                <a:lnTo>
                  <a:pt x="479084" y="45958"/>
                </a:lnTo>
                <a:lnTo>
                  <a:pt x="472384" y="42697"/>
                </a:lnTo>
                <a:lnTo>
                  <a:pt x="460186" y="42078"/>
                </a:lnTo>
                <a:lnTo>
                  <a:pt x="443057" y="40214"/>
                </a:lnTo>
                <a:lnTo>
                  <a:pt x="421618" y="37324"/>
                </a:lnTo>
                <a:lnTo>
                  <a:pt x="305152" y="19858"/>
                </a:lnTo>
                <a:lnTo>
                  <a:pt x="302609" y="19499"/>
                </a:lnTo>
                <a:close/>
              </a:path>
            </a:pathLst>
          </a:custGeom>
          <a:solidFill>
            <a:srgbClr val="2F475C"/>
          </a:solidFill>
        </p:spPr>
        <p:txBody>
          <a:bodyPr wrap="square" lIns="0" tIns="0" rIns="0" bIns="0" rtlCol="0"/>
          <a:lstStyle/>
          <a:p>
            <a:endParaRPr/>
          </a:p>
        </p:txBody>
      </p:sp>
      <p:sp>
        <p:nvSpPr>
          <p:cNvPr id="32" name="bk object 32"/>
          <p:cNvSpPr/>
          <p:nvPr/>
        </p:nvSpPr>
        <p:spPr>
          <a:xfrm>
            <a:off x="2529896" y="4394706"/>
            <a:ext cx="1390299" cy="748792"/>
          </a:xfrm>
          <a:prstGeom prst="rect">
            <a:avLst/>
          </a:prstGeom>
          <a:blipFill>
            <a:blip r:embed="rId5" cstate="print"/>
            <a:stretch>
              <a:fillRect/>
            </a:stretch>
          </a:blipFill>
        </p:spPr>
        <p:txBody>
          <a:bodyPr wrap="square" lIns="0" tIns="0" rIns="0" bIns="0" rtlCol="0"/>
          <a:lstStyle/>
          <a:p>
            <a:endParaRPr/>
          </a:p>
        </p:txBody>
      </p:sp>
      <p:sp>
        <p:nvSpPr>
          <p:cNvPr id="33" name="bk object 33"/>
          <p:cNvSpPr/>
          <p:nvPr/>
        </p:nvSpPr>
        <p:spPr>
          <a:xfrm>
            <a:off x="8701561" y="4022473"/>
            <a:ext cx="300990" cy="581660"/>
          </a:xfrm>
          <a:custGeom>
            <a:avLst/>
            <a:gdLst/>
            <a:ahLst/>
            <a:cxnLst/>
            <a:rect l="l" t="t" r="r" b="b"/>
            <a:pathLst>
              <a:path w="300990" h="581660">
                <a:moveTo>
                  <a:pt x="250506" y="0"/>
                </a:moveTo>
                <a:lnTo>
                  <a:pt x="243368" y="2441"/>
                </a:lnTo>
                <a:lnTo>
                  <a:pt x="238210" y="8107"/>
                </a:lnTo>
                <a:lnTo>
                  <a:pt x="234035" y="15890"/>
                </a:lnTo>
                <a:lnTo>
                  <a:pt x="229847" y="24679"/>
                </a:lnTo>
                <a:lnTo>
                  <a:pt x="224651" y="33367"/>
                </a:lnTo>
                <a:lnTo>
                  <a:pt x="217450" y="40844"/>
                </a:lnTo>
                <a:lnTo>
                  <a:pt x="207249" y="46002"/>
                </a:lnTo>
                <a:lnTo>
                  <a:pt x="198983" y="54907"/>
                </a:lnTo>
                <a:lnTo>
                  <a:pt x="172969" y="97300"/>
                </a:lnTo>
                <a:lnTo>
                  <a:pt x="158041" y="133568"/>
                </a:lnTo>
                <a:lnTo>
                  <a:pt x="148741" y="158517"/>
                </a:lnTo>
                <a:lnTo>
                  <a:pt x="144020" y="170848"/>
                </a:lnTo>
                <a:lnTo>
                  <a:pt x="128188" y="206600"/>
                </a:lnTo>
                <a:lnTo>
                  <a:pt x="115286" y="228330"/>
                </a:lnTo>
                <a:lnTo>
                  <a:pt x="107416" y="245362"/>
                </a:lnTo>
                <a:lnTo>
                  <a:pt x="99154" y="262154"/>
                </a:lnTo>
                <a:lnTo>
                  <a:pt x="90606" y="278753"/>
                </a:lnTo>
                <a:lnTo>
                  <a:pt x="81878" y="295205"/>
                </a:lnTo>
                <a:lnTo>
                  <a:pt x="64304" y="327847"/>
                </a:lnTo>
                <a:lnTo>
                  <a:pt x="55668" y="344128"/>
                </a:lnTo>
                <a:lnTo>
                  <a:pt x="31637" y="393362"/>
                </a:lnTo>
                <a:lnTo>
                  <a:pt x="12636" y="444136"/>
                </a:lnTo>
                <a:lnTo>
                  <a:pt x="1517" y="497681"/>
                </a:lnTo>
                <a:lnTo>
                  <a:pt x="0" y="537234"/>
                </a:lnTo>
                <a:lnTo>
                  <a:pt x="1132" y="555227"/>
                </a:lnTo>
                <a:lnTo>
                  <a:pt x="3882" y="575510"/>
                </a:lnTo>
                <a:lnTo>
                  <a:pt x="8428" y="579768"/>
                </a:lnTo>
                <a:lnTo>
                  <a:pt x="14285" y="581086"/>
                </a:lnTo>
                <a:lnTo>
                  <a:pt x="21224" y="579812"/>
                </a:lnTo>
                <a:lnTo>
                  <a:pt x="55280" y="555760"/>
                </a:lnTo>
                <a:lnTo>
                  <a:pt x="65978" y="544840"/>
                </a:lnTo>
                <a:lnTo>
                  <a:pt x="37218" y="544840"/>
                </a:lnTo>
                <a:lnTo>
                  <a:pt x="26437" y="540497"/>
                </a:lnTo>
                <a:lnTo>
                  <a:pt x="20560" y="531649"/>
                </a:lnTo>
                <a:lnTo>
                  <a:pt x="18601" y="519845"/>
                </a:lnTo>
                <a:lnTo>
                  <a:pt x="19575" y="506635"/>
                </a:lnTo>
                <a:lnTo>
                  <a:pt x="22499" y="493567"/>
                </a:lnTo>
                <a:lnTo>
                  <a:pt x="26386" y="482191"/>
                </a:lnTo>
                <a:lnTo>
                  <a:pt x="109642" y="482191"/>
                </a:lnTo>
                <a:lnTo>
                  <a:pt x="109705" y="482051"/>
                </a:lnTo>
                <a:lnTo>
                  <a:pt x="81710" y="482051"/>
                </a:lnTo>
                <a:lnTo>
                  <a:pt x="69751" y="478706"/>
                </a:lnTo>
                <a:lnTo>
                  <a:pt x="58445" y="473523"/>
                </a:lnTo>
                <a:lnTo>
                  <a:pt x="47786" y="466467"/>
                </a:lnTo>
                <a:lnTo>
                  <a:pt x="37767" y="457504"/>
                </a:lnTo>
                <a:lnTo>
                  <a:pt x="28383" y="446601"/>
                </a:lnTo>
                <a:lnTo>
                  <a:pt x="32411" y="434550"/>
                </a:lnTo>
                <a:lnTo>
                  <a:pt x="53100" y="388304"/>
                </a:lnTo>
                <a:lnTo>
                  <a:pt x="71720" y="354931"/>
                </a:lnTo>
                <a:lnTo>
                  <a:pt x="84698" y="332907"/>
                </a:lnTo>
                <a:lnTo>
                  <a:pt x="91175" y="321882"/>
                </a:lnTo>
                <a:lnTo>
                  <a:pt x="97562" y="310814"/>
                </a:lnTo>
                <a:lnTo>
                  <a:pt x="103884" y="299516"/>
                </a:lnTo>
                <a:lnTo>
                  <a:pt x="109825" y="288439"/>
                </a:lnTo>
                <a:lnTo>
                  <a:pt x="195227" y="288439"/>
                </a:lnTo>
                <a:lnTo>
                  <a:pt x="196613" y="285607"/>
                </a:lnTo>
                <a:lnTo>
                  <a:pt x="169515" y="285607"/>
                </a:lnTo>
                <a:lnTo>
                  <a:pt x="160054" y="282730"/>
                </a:lnTo>
                <a:lnTo>
                  <a:pt x="148277" y="278406"/>
                </a:lnTo>
                <a:lnTo>
                  <a:pt x="137185" y="272559"/>
                </a:lnTo>
                <a:lnTo>
                  <a:pt x="126769" y="264216"/>
                </a:lnTo>
                <a:lnTo>
                  <a:pt x="128513" y="252482"/>
                </a:lnTo>
                <a:lnTo>
                  <a:pt x="143965" y="205531"/>
                </a:lnTo>
                <a:lnTo>
                  <a:pt x="161232" y="170279"/>
                </a:lnTo>
                <a:lnTo>
                  <a:pt x="173720" y="146747"/>
                </a:lnTo>
                <a:lnTo>
                  <a:pt x="179912" y="134969"/>
                </a:lnTo>
                <a:lnTo>
                  <a:pt x="196898" y="99576"/>
                </a:lnTo>
                <a:lnTo>
                  <a:pt x="205746" y="75925"/>
                </a:lnTo>
                <a:lnTo>
                  <a:pt x="213296" y="67256"/>
                </a:lnTo>
                <a:lnTo>
                  <a:pt x="223615" y="62324"/>
                </a:lnTo>
                <a:lnTo>
                  <a:pt x="235199" y="61447"/>
                </a:lnTo>
                <a:lnTo>
                  <a:pt x="281051" y="61447"/>
                </a:lnTo>
                <a:lnTo>
                  <a:pt x="278663" y="52836"/>
                </a:lnTo>
                <a:lnTo>
                  <a:pt x="277593" y="42948"/>
                </a:lnTo>
                <a:lnTo>
                  <a:pt x="257399" y="42948"/>
                </a:lnTo>
                <a:lnTo>
                  <a:pt x="255031" y="41206"/>
                </a:lnTo>
                <a:lnTo>
                  <a:pt x="251403" y="30825"/>
                </a:lnTo>
                <a:lnTo>
                  <a:pt x="259661" y="24430"/>
                </a:lnTo>
                <a:lnTo>
                  <a:pt x="279621" y="24430"/>
                </a:lnTo>
                <a:lnTo>
                  <a:pt x="282280" y="14843"/>
                </a:lnTo>
                <a:lnTo>
                  <a:pt x="272353" y="6994"/>
                </a:lnTo>
                <a:lnTo>
                  <a:pt x="260619" y="1892"/>
                </a:lnTo>
                <a:lnTo>
                  <a:pt x="250506" y="0"/>
                </a:lnTo>
                <a:close/>
              </a:path>
              <a:path w="300990" h="581660">
                <a:moveTo>
                  <a:pt x="109642" y="482191"/>
                </a:moveTo>
                <a:lnTo>
                  <a:pt x="26386" y="482191"/>
                </a:lnTo>
                <a:lnTo>
                  <a:pt x="27221" y="482333"/>
                </a:lnTo>
                <a:lnTo>
                  <a:pt x="39894" y="485668"/>
                </a:lnTo>
                <a:lnTo>
                  <a:pt x="51207" y="490941"/>
                </a:lnTo>
                <a:lnTo>
                  <a:pt x="61578" y="498161"/>
                </a:lnTo>
                <a:lnTo>
                  <a:pt x="71422" y="507341"/>
                </a:lnTo>
                <a:lnTo>
                  <a:pt x="64059" y="518418"/>
                </a:lnTo>
                <a:lnTo>
                  <a:pt x="55925" y="528246"/>
                </a:lnTo>
                <a:lnTo>
                  <a:pt x="46988" y="536996"/>
                </a:lnTo>
                <a:lnTo>
                  <a:pt x="37218" y="544840"/>
                </a:lnTo>
                <a:lnTo>
                  <a:pt x="65978" y="544840"/>
                </a:lnTo>
                <a:lnTo>
                  <a:pt x="95039" y="509152"/>
                </a:lnTo>
                <a:lnTo>
                  <a:pt x="106523" y="489074"/>
                </a:lnTo>
                <a:lnTo>
                  <a:pt x="109642" y="482191"/>
                </a:lnTo>
                <a:close/>
              </a:path>
              <a:path w="300990" h="581660">
                <a:moveTo>
                  <a:pt x="195227" y="288439"/>
                </a:moveTo>
                <a:lnTo>
                  <a:pt x="109825" y="288439"/>
                </a:lnTo>
                <a:lnTo>
                  <a:pt x="125484" y="290355"/>
                </a:lnTo>
                <a:lnTo>
                  <a:pt x="137739" y="293975"/>
                </a:lnTo>
                <a:lnTo>
                  <a:pt x="146860" y="299152"/>
                </a:lnTo>
                <a:lnTo>
                  <a:pt x="153113" y="305738"/>
                </a:lnTo>
                <a:lnTo>
                  <a:pt x="156766" y="313585"/>
                </a:lnTo>
                <a:lnTo>
                  <a:pt x="158088" y="322546"/>
                </a:lnTo>
                <a:lnTo>
                  <a:pt x="157345" y="332472"/>
                </a:lnTo>
                <a:lnTo>
                  <a:pt x="139090" y="378870"/>
                </a:lnTo>
                <a:lnTo>
                  <a:pt x="116848" y="416557"/>
                </a:lnTo>
                <a:lnTo>
                  <a:pt x="109233" y="428880"/>
                </a:lnTo>
                <a:lnTo>
                  <a:pt x="101965" y="440838"/>
                </a:lnTo>
                <a:lnTo>
                  <a:pt x="95311" y="452282"/>
                </a:lnTo>
                <a:lnTo>
                  <a:pt x="89539" y="463064"/>
                </a:lnTo>
                <a:lnTo>
                  <a:pt x="84916" y="473036"/>
                </a:lnTo>
                <a:lnTo>
                  <a:pt x="81710" y="482051"/>
                </a:lnTo>
                <a:lnTo>
                  <a:pt x="109705" y="482051"/>
                </a:lnTo>
                <a:lnTo>
                  <a:pt x="126928" y="443151"/>
                </a:lnTo>
                <a:lnTo>
                  <a:pt x="155360" y="376840"/>
                </a:lnTo>
                <a:lnTo>
                  <a:pt x="160470" y="364985"/>
                </a:lnTo>
                <a:lnTo>
                  <a:pt x="167285" y="349354"/>
                </a:lnTo>
                <a:lnTo>
                  <a:pt x="174182" y="333788"/>
                </a:lnTo>
                <a:lnTo>
                  <a:pt x="181179" y="318314"/>
                </a:lnTo>
                <a:lnTo>
                  <a:pt x="188297" y="302959"/>
                </a:lnTo>
                <a:lnTo>
                  <a:pt x="195227" y="288439"/>
                </a:lnTo>
                <a:close/>
              </a:path>
              <a:path w="300990" h="581660">
                <a:moveTo>
                  <a:pt x="273663" y="187703"/>
                </a:moveTo>
                <a:lnTo>
                  <a:pt x="251938" y="187703"/>
                </a:lnTo>
                <a:lnTo>
                  <a:pt x="251226" y="192269"/>
                </a:lnTo>
                <a:lnTo>
                  <a:pt x="248605" y="201690"/>
                </a:lnTo>
                <a:lnTo>
                  <a:pt x="244571" y="212476"/>
                </a:lnTo>
                <a:lnTo>
                  <a:pt x="239494" y="224309"/>
                </a:lnTo>
                <a:lnTo>
                  <a:pt x="233745" y="236872"/>
                </a:lnTo>
                <a:lnTo>
                  <a:pt x="227622" y="250009"/>
                </a:lnTo>
                <a:lnTo>
                  <a:pt x="221717" y="262916"/>
                </a:lnTo>
                <a:lnTo>
                  <a:pt x="207916" y="299516"/>
                </a:lnTo>
                <a:lnTo>
                  <a:pt x="205872" y="318567"/>
                </a:lnTo>
                <a:lnTo>
                  <a:pt x="208111" y="325535"/>
                </a:lnTo>
                <a:lnTo>
                  <a:pt x="213018" y="330374"/>
                </a:lnTo>
                <a:lnTo>
                  <a:pt x="219697" y="320925"/>
                </a:lnTo>
                <a:lnTo>
                  <a:pt x="242428" y="278233"/>
                </a:lnTo>
                <a:lnTo>
                  <a:pt x="256298" y="242388"/>
                </a:lnTo>
                <a:lnTo>
                  <a:pt x="268524" y="204672"/>
                </a:lnTo>
                <a:lnTo>
                  <a:pt x="273663" y="187703"/>
                </a:lnTo>
                <a:close/>
              </a:path>
              <a:path w="300990" h="581660">
                <a:moveTo>
                  <a:pt x="281051" y="61447"/>
                </a:moveTo>
                <a:lnTo>
                  <a:pt x="235199" y="61447"/>
                </a:lnTo>
                <a:lnTo>
                  <a:pt x="246543" y="64940"/>
                </a:lnTo>
                <a:lnTo>
                  <a:pt x="256143" y="73119"/>
                </a:lnTo>
                <a:lnTo>
                  <a:pt x="257582" y="81784"/>
                </a:lnTo>
                <a:lnTo>
                  <a:pt x="257769" y="91438"/>
                </a:lnTo>
                <a:lnTo>
                  <a:pt x="256806" y="101957"/>
                </a:lnTo>
                <a:lnTo>
                  <a:pt x="243529" y="150169"/>
                </a:lnTo>
                <a:lnTo>
                  <a:pt x="226572" y="189267"/>
                </a:lnTo>
                <a:lnTo>
                  <a:pt x="206721" y="227127"/>
                </a:lnTo>
                <a:lnTo>
                  <a:pt x="186771" y="260367"/>
                </a:lnTo>
                <a:lnTo>
                  <a:pt x="169515" y="285607"/>
                </a:lnTo>
                <a:lnTo>
                  <a:pt x="196613" y="285607"/>
                </a:lnTo>
                <a:lnTo>
                  <a:pt x="218368" y="243281"/>
                </a:lnTo>
                <a:lnTo>
                  <a:pt x="243148" y="201117"/>
                </a:lnTo>
                <a:lnTo>
                  <a:pt x="251938" y="187703"/>
                </a:lnTo>
                <a:lnTo>
                  <a:pt x="273663" y="187703"/>
                </a:lnTo>
                <a:lnTo>
                  <a:pt x="280077" y="166352"/>
                </a:lnTo>
                <a:lnTo>
                  <a:pt x="291930" y="128696"/>
                </a:lnTo>
                <a:lnTo>
                  <a:pt x="300478" y="104587"/>
                </a:lnTo>
                <a:lnTo>
                  <a:pt x="295816" y="94182"/>
                </a:lnTo>
                <a:lnTo>
                  <a:pt x="290771" y="84064"/>
                </a:lnTo>
                <a:lnTo>
                  <a:pt x="285875" y="73973"/>
                </a:lnTo>
                <a:lnTo>
                  <a:pt x="281662" y="63650"/>
                </a:lnTo>
                <a:lnTo>
                  <a:pt x="281051" y="61447"/>
                </a:lnTo>
                <a:close/>
              </a:path>
              <a:path w="300990" h="581660">
                <a:moveTo>
                  <a:pt x="279621" y="24430"/>
                </a:moveTo>
                <a:lnTo>
                  <a:pt x="259661" y="24430"/>
                </a:lnTo>
                <a:lnTo>
                  <a:pt x="261592" y="32897"/>
                </a:lnTo>
                <a:lnTo>
                  <a:pt x="257399" y="42948"/>
                </a:lnTo>
                <a:lnTo>
                  <a:pt x="277593" y="42948"/>
                </a:lnTo>
                <a:lnTo>
                  <a:pt x="277411" y="41269"/>
                </a:lnTo>
                <a:lnTo>
                  <a:pt x="278440" y="28691"/>
                </a:lnTo>
                <a:lnTo>
                  <a:pt x="279621" y="24430"/>
                </a:lnTo>
                <a:close/>
              </a:path>
            </a:pathLst>
          </a:custGeom>
          <a:solidFill>
            <a:srgbClr val="2F475C"/>
          </a:solidFill>
        </p:spPr>
        <p:txBody>
          <a:bodyPr wrap="square" lIns="0" tIns="0" rIns="0" bIns="0" rtlCol="0"/>
          <a:lstStyle/>
          <a:p>
            <a:endParaRPr/>
          </a:p>
        </p:txBody>
      </p:sp>
      <p:sp>
        <p:nvSpPr>
          <p:cNvPr id="34" name="bk object 34"/>
          <p:cNvSpPr/>
          <p:nvPr/>
        </p:nvSpPr>
        <p:spPr>
          <a:xfrm>
            <a:off x="3036066" y="537414"/>
            <a:ext cx="480695" cy="261620"/>
          </a:xfrm>
          <a:custGeom>
            <a:avLst/>
            <a:gdLst/>
            <a:ahLst/>
            <a:cxnLst/>
            <a:rect l="l" t="t" r="r" b="b"/>
            <a:pathLst>
              <a:path w="480695" h="261620">
                <a:moveTo>
                  <a:pt x="438765" y="0"/>
                </a:moveTo>
                <a:lnTo>
                  <a:pt x="428823" y="143"/>
                </a:lnTo>
                <a:lnTo>
                  <a:pt x="417386" y="4510"/>
                </a:lnTo>
                <a:lnTo>
                  <a:pt x="405995" y="10062"/>
                </a:lnTo>
                <a:lnTo>
                  <a:pt x="383102" y="20975"/>
                </a:lnTo>
                <a:lnTo>
                  <a:pt x="343767" y="39075"/>
                </a:lnTo>
                <a:lnTo>
                  <a:pt x="313660" y="52513"/>
                </a:lnTo>
                <a:lnTo>
                  <a:pt x="267076" y="72820"/>
                </a:lnTo>
                <a:lnTo>
                  <a:pt x="252756" y="80192"/>
                </a:lnTo>
                <a:lnTo>
                  <a:pt x="237840" y="87343"/>
                </a:lnTo>
                <a:lnTo>
                  <a:pt x="222445" y="94345"/>
                </a:lnTo>
                <a:lnTo>
                  <a:pt x="198675" y="104730"/>
                </a:lnTo>
                <a:lnTo>
                  <a:pt x="158390" y="122272"/>
                </a:lnTo>
                <a:lnTo>
                  <a:pt x="142340" y="129589"/>
                </a:lnTo>
                <a:lnTo>
                  <a:pt x="95962" y="153476"/>
                </a:lnTo>
                <a:lnTo>
                  <a:pt x="54685" y="181759"/>
                </a:lnTo>
                <a:lnTo>
                  <a:pt x="21651" y="216352"/>
                </a:lnTo>
                <a:lnTo>
                  <a:pt x="0" y="259169"/>
                </a:lnTo>
                <a:lnTo>
                  <a:pt x="10276" y="260918"/>
                </a:lnTo>
                <a:lnTo>
                  <a:pt x="21696" y="261256"/>
                </a:lnTo>
                <a:lnTo>
                  <a:pt x="33963" y="260604"/>
                </a:lnTo>
                <a:lnTo>
                  <a:pt x="59848" y="258017"/>
                </a:lnTo>
                <a:lnTo>
                  <a:pt x="72872" y="256925"/>
                </a:lnTo>
                <a:lnTo>
                  <a:pt x="85555" y="256529"/>
                </a:lnTo>
                <a:lnTo>
                  <a:pt x="114415" y="256529"/>
                </a:lnTo>
                <a:lnTo>
                  <a:pt x="138077" y="244315"/>
                </a:lnTo>
                <a:lnTo>
                  <a:pt x="146469" y="240090"/>
                </a:lnTo>
                <a:lnTo>
                  <a:pt x="54774" y="240090"/>
                </a:lnTo>
                <a:lnTo>
                  <a:pt x="46661" y="238701"/>
                </a:lnTo>
                <a:lnTo>
                  <a:pt x="41354" y="235910"/>
                </a:lnTo>
                <a:lnTo>
                  <a:pt x="38910" y="231817"/>
                </a:lnTo>
                <a:lnTo>
                  <a:pt x="39387" y="226519"/>
                </a:lnTo>
                <a:lnTo>
                  <a:pt x="42840" y="220115"/>
                </a:lnTo>
                <a:lnTo>
                  <a:pt x="49325" y="212703"/>
                </a:lnTo>
                <a:lnTo>
                  <a:pt x="58901" y="204381"/>
                </a:lnTo>
                <a:lnTo>
                  <a:pt x="71623" y="195248"/>
                </a:lnTo>
                <a:lnTo>
                  <a:pt x="95702" y="195248"/>
                </a:lnTo>
                <a:lnTo>
                  <a:pt x="95587" y="193401"/>
                </a:lnTo>
                <a:lnTo>
                  <a:pt x="95530" y="192976"/>
                </a:lnTo>
                <a:lnTo>
                  <a:pt x="94125" y="187404"/>
                </a:lnTo>
                <a:lnTo>
                  <a:pt x="95666" y="181614"/>
                </a:lnTo>
                <a:lnTo>
                  <a:pt x="136531" y="152598"/>
                </a:lnTo>
                <a:lnTo>
                  <a:pt x="175605" y="135916"/>
                </a:lnTo>
                <a:lnTo>
                  <a:pt x="214620" y="120496"/>
                </a:lnTo>
                <a:lnTo>
                  <a:pt x="226060" y="115737"/>
                </a:lnTo>
                <a:lnTo>
                  <a:pt x="236162" y="111206"/>
                </a:lnTo>
                <a:lnTo>
                  <a:pt x="244595" y="106924"/>
                </a:lnTo>
                <a:lnTo>
                  <a:pt x="251026" y="102912"/>
                </a:lnTo>
                <a:lnTo>
                  <a:pt x="259775" y="99315"/>
                </a:lnTo>
                <a:lnTo>
                  <a:pt x="270024" y="94550"/>
                </a:lnTo>
                <a:lnTo>
                  <a:pt x="281480" y="88904"/>
                </a:lnTo>
                <a:lnTo>
                  <a:pt x="306834" y="76109"/>
                </a:lnTo>
                <a:lnTo>
                  <a:pt x="320146" y="69532"/>
                </a:lnTo>
                <a:lnTo>
                  <a:pt x="359180" y="52485"/>
                </a:lnTo>
                <a:lnTo>
                  <a:pt x="390394" y="45566"/>
                </a:lnTo>
                <a:lnTo>
                  <a:pt x="423579" y="45566"/>
                </a:lnTo>
                <a:lnTo>
                  <a:pt x="421929" y="39075"/>
                </a:lnTo>
                <a:lnTo>
                  <a:pt x="421563" y="25877"/>
                </a:lnTo>
                <a:lnTo>
                  <a:pt x="431693" y="22758"/>
                </a:lnTo>
                <a:lnTo>
                  <a:pt x="463391" y="22758"/>
                </a:lnTo>
                <a:lnTo>
                  <a:pt x="460965" y="18175"/>
                </a:lnTo>
                <a:lnTo>
                  <a:pt x="454703" y="9688"/>
                </a:lnTo>
                <a:lnTo>
                  <a:pt x="447347" y="3406"/>
                </a:lnTo>
                <a:lnTo>
                  <a:pt x="438765" y="0"/>
                </a:lnTo>
                <a:close/>
              </a:path>
              <a:path w="480695" h="261620">
                <a:moveTo>
                  <a:pt x="114415" y="256529"/>
                </a:moveTo>
                <a:lnTo>
                  <a:pt x="85555" y="256529"/>
                </a:lnTo>
                <a:lnTo>
                  <a:pt x="97599" y="257250"/>
                </a:lnTo>
                <a:lnTo>
                  <a:pt x="108707" y="259510"/>
                </a:lnTo>
                <a:lnTo>
                  <a:pt x="114415" y="256529"/>
                </a:lnTo>
                <a:close/>
              </a:path>
              <a:path w="480695" h="261620">
                <a:moveTo>
                  <a:pt x="95702" y="195248"/>
                </a:moveTo>
                <a:lnTo>
                  <a:pt x="71623" y="195248"/>
                </a:lnTo>
                <a:lnTo>
                  <a:pt x="75382" y="204002"/>
                </a:lnTo>
                <a:lnTo>
                  <a:pt x="79574" y="214550"/>
                </a:lnTo>
                <a:lnTo>
                  <a:pt x="81498" y="225709"/>
                </a:lnTo>
                <a:lnTo>
                  <a:pt x="79194" y="238273"/>
                </a:lnTo>
                <a:lnTo>
                  <a:pt x="65637" y="239980"/>
                </a:lnTo>
                <a:lnTo>
                  <a:pt x="54774" y="240090"/>
                </a:lnTo>
                <a:lnTo>
                  <a:pt x="146469" y="240090"/>
                </a:lnTo>
                <a:lnTo>
                  <a:pt x="168578" y="229095"/>
                </a:lnTo>
                <a:lnTo>
                  <a:pt x="107518" y="229095"/>
                </a:lnTo>
                <a:lnTo>
                  <a:pt x="100100" y="218432"/>
                </a:lnTo>
                <a:lnTo>
                  <a:pt x="96401" y="206488"/>
                </a:lnTo>
                <a:lnTo>
                  <a:pt x="95702" y="195248"/>
                </a:lnTo>
                <a:close/>
              </a:path>
              <a:path w="480695" h="261620">
                <a:moveTo>
                  <a:pt x="436666" y="74979"/>
                </a:moveTo>
                <a:lnTo>
                  <a:pt x="413761" y="74979"/>
                </a:lnTo>
                <a:lnTo>
                  <a:pt x="418025" y="78092"/>
                </a:lnTo>
                <a:lnTo>
                  <a:pt x="417175" y="82811"/>
                </a:lnTo>
                <a:lnTo>
                  <a:pt x="372808" y="114001"/>
                </a:lnTo>
                <a:lnTo>
                  <a:pt x="333171" y="134366"/>
                </a:lnTo>
                <a:lnTo>
                  <a:pt x="287326" y="155918"/>
                </a:lnTo>
                <a:lnTo>
                  <a:pt x="239347" y="177159"/>
                </a:lnTo>
                <a:lnTo>
                  <a:pt x="198615" y="194378"/>
                </a:lnTo>
                <a:lnTo>
                  <a:pt x="153272" y="212725"/>
                </a:lnTo>
                <a:lnTo>
                  <a:pt x="113395" y="227457"/>
                </a:lnTo>
                <a:lnTo>
                  <a:pt x="107518" y="229095"/>
                </a:lnTo>
                <a:lnTo>
                  <a:pt x="168578" y="229095"/>
                </a:lnTo>
                <a:lnTo>
                  <a:pt x="241668" y="194349"/>
                </a:lnTo>
                <a:lnTo>
                  <a:pt x="418038" y="114611"/>
                </a:lnTo>
                <a:lnTo>
                  <a:pt x="444474" y="104678"/>
                </a:lnTo>
                <a:lnTo>
                  <a:pt x="457632" y="98854"/>
                </a:lnTo>
                <a:lnTo>
                  <a:pt x="468938" y="91585"/>
                </a:lnTo>
                <a:lnTo>
                  <a:pt x="476485" y="82853"/>
                </a:lnTo>
                <a:lnTo>
                  <a:pt x="440812" y="82853"/>
                </a:lnTo>
                <a:lnTo>
                  <a:pt x="436666" y="74979"/>
                </a:lnTo>
                <a:close/>
              </a:path>
              <a:path w="480695" h="261620">
                <a:moveTo>
                  <a:pt x="423579" y="45566"/>
                </a:moveTo>
                <a:lnTo>
                  <a:pt x="390394" y="45566"/>
                </a:lnTo>
                <a:lnTo>
                  <a:pt x="397756" y="46822"/>
                </a:lnTo>
                <a:lnTo>
                  <a:pt x="403093" y="50341"/>
                </a:lnTo>
                <a:lnTo>
                  <a:pt x="357738" y="72580"/>
                </a:lnTo>
                <a:lnTo>
                  <a:pt x="322765" y="88948"/>
                </a:lnTo>
                <a:lnTo>
                  <a:pt x="198655" y="145120"/>
                </a:lnTo>
                <a:lnTo>
                  <a:pt x="156692" y="164531"/>
                </a:lnTo>
                <a:lnTo>
                  <a:pt x="126012" y="179224"/>
                </a:lnTo>
                <a:lnTo>
                  <a:pt x="110777" y="186729"/>
                </a:lnTo>
                <a:lnTo>
                  <a:pt x="95646" y="194349"/>
                </a:lnTo>
                <a:lnTo>
                  <a:pt x="101405" y="199219"/>
                </a:lnTo>
                <a:lnTo>
                  <a:pt x="109842" y="201225"/>
                </a:lnTo>
                <a:lnTo>
                  <a:pt x="120670" y="200662"/>
                </a:lnTo>
                <a:lnTo>
                  <a:pt x="164855" y="186423"/>
                </a:lnTo>
                <a:lnTo>
                  <a:pt x="201410" y="169327"/>
                </a:lnTo>
                <a:lnTo>
                  <a:pt x="248198" y="145087"/>
                </a:lnTo>
                <a:lnTo>
                  <a:pt x="302171" y="116636"/>
                </a:lnTo>
                <a:lnTo>
                  <a:pt x="321809" y="106678"/>
                </a:lnTo>
                <a:lnTo>
                  <a:pt x="358449" y="89626"/>
                </a:lnTo>
                <a:lnTo>
                  <a:pt x="402842" y="75494"/>
                </a:lnTo>
                <a:lnTo>
                  <a:pt x="413761" y="74979"/>
                </a:lnTo>
                <a:lnTo>
                  <a:pt x="436666" y="74979"/>
                </a:lnTo>
                <a:lnTo>
                  <a:pt x="429759" y="61951"/>
                </a:lnTo>
                <a:lnTo>
                  <a:pt x="424926" y="50868"/>
                </a:lnTo>
                <a:lnTo>
                  <a:pt x="423579" y="45566"/>
                </a:lnTo>
                <a:close/>
              </a:path>
              <a:path w="480695" h="261620">
                <a:moveTo>
                  <a:pt x="463391" y="22758"/>
                </a:moveTo>
                <a:lnTo>
                  <a:pt x="431693" y="22758"/>
                </a:lnTo>
                <a:lnTo>
                  <a:pt x="440322" y="24540"/>
                </a:lnTo>
                <a:lnTo>
                  <a:pt x="447441" y="30184"/>
                </a:lnTo>
                <a:lnTo>
                  <a:pt x="453040" y="38656"/>
                </a:lnTo>
                <a:lnTo>
                  <a:pt x="457110" y="48917"/>
                </a:lnTo>
                <a:lnTo>
                  <a:pt x="459641" y="59931"/>
                </a:lnTo>
                <a:lnTo>
                  <a:pt x="460624" y="70661"/>
                </a:lnTo>
                <a:lnTo>
                  <a:pt x="455290" y="73709"/>
                </a:lnTo>
                <a:lnTo>
                  <a:pt x="449829" y="77392"/>
                </a:lnTo>
                <a:lnTo>
                  <a:pt x="440812" y="82853"/>
                </a:lnTo>
                <a:lnTo>
                  <a:pt x="476485" y="82853"/>
                </a:lnTo>
                <a:lnTo>
                  <a:pt x="477033" y="82219"/>
                </a:lnTo>
                <a:lnTo>
                  <a:pt x="480557" y="70103"/>
                </a:lnTo>
                <a:lnTo>
                  <a:pt x="477756" y="60695"/>
                </a:lnTo>
                <a:lnTo>
                  <a:pt x="474529" y="50125"/>
                </a:lnTo>
                <a:lnTo>
                  <a:pt x="470745" y="39066"/>
                </a:lnTo>
                <a:lnTo>
                  <a:pt x="466268" y="28192"/>
                </a:lnTo>
                <a:lnTo>
                  <a:pt x="463391" y="22758"/>
                </a:lnTo>
                <a:close/>
              </a:path>
            </a:pathLst>
          </a:custGeom>
          <a:solidFill>
            <a:srgbClr val="2F475C"/>
          </a:solidFill>
        </p:spPr>
        <p:txBody>
          <a:bodyPr wrap="square" lIns="0" tIns="0" rIns="0" bIns="0" rtlCol="0"/>
          <a:lstStyle/>
          <a:p>
            <a:endParaRPr/>
          </a:p>
        </p:txBody>
      </p:sp>
      <p:sp>
        <p:nvSpPr>
          <p:cNvPr id="35" name="bk object 35"/>
          <p:cNvSpPr/>
          <p:nvPr/>
        </p:nvSpPr>
        <p:spPr>
          <a:xfrm>
            <a:off x="6456455" y="165183"/>
            <a:ext cx="726098" cy="717101"/>
          </a:xfrm>
          <a:prstGeom prst="rect">
            <a:avLst/>
          </a:prstGeom>
          <a:blipFill>
            <a:blip r:embed="rId6" cstate="print"/>
            <a:stretch>
              <a:fillRect/>
            </a:stretch>
          </a:blipFill>
        </p:spPr>
        <p:txBody>
          <a:bodyPr wrap="square" lIns="0" tIns="0" rIns="0" bIns="0" rtlCol="0"/>
          <a:lstStyle/>
          <a:p>
            <a:endParaRPr/>
          </a:p>
        </p:txBody>
      </p:sp>
      <p:sp>
        <p:nvSpPr>
          <p:cNvPr id="36" name="bk object 36"/>
          <p:cNvSpPr/>
          <p:nvPr/>
        </p:nvSpPr>
        <p:spPr>
          <a:xfrm>
            <a:off x="4737989" y="4230801"/>
            <a:ext cx="1104393" cy="715983"/>
          </a:xfrm>
          <a:prstGeom prst="rect">
            <a:avLst/>
          </a:prstGeom>
          <a:blipFill>
            <a:blip r:embed="rId7" cstate="print"/>
            <a:stretch>
              <a:fillRect/>
            </a:stretch>
          </a:blipFill>
        </p:spPr>
        <p:txBody>
          <a:bodyPr wrap="square" lIns="0" tIns="0" rIns="0" bIns="0" rtlCol="0"/>
          <a:lstStyle/>
          <a:p>
            <a:endParaRPr/>
          </a:p>
        </p:txBody>
      </p:sp>
      <p:sp>
        <p:nvSpPr>
          <p:cNvPr id="37" name="bk object 37"/>
          <p:cNvSpPr/>
          <p:nvPr/>
        </p:nvSpPr>
        <p:spPr>
          <a:xfrm>
            <a:off x="0" y="121920"/>
            <a:ext cx="1557475" cy="1127278"/>
          </a:xfrm>
          <a:prstGeom prst="rect">
            <a:avLst/>
          </a:prstGeom>
          <a:blipFill>
            <a:blip r:embed="rId8" cstate="print"/>
            <a:stretch>
              <a:fillRect/>
            </a:stretch>
          </a:blipFill>
        </p:spPr>
        <p:txBody>
          <a:bodyPr wrap="square" lIns="0" tIns="0" rIns="0" bIns="0" rtlCol="0"/>
          <a:lstStyle/>
          <a:p>
            <a:endParaRPr/>
          </a:p>
        </p:txBody>
      </p:sp>
      <p:sp>
        <p:nvSpPr>
          <p:cNvPr id="38" name="bk object 38"/>
          <p:cNvSpPr/>
          <p:nvPr/>
        </p:nvSpPr>
        <p:spPr>
          <a:xfrm>
            <a:off x="1635251" y="4516385"/>
            <a:ext cx="554355" cy="627380"/>
          </a:xfrm>
          <a:custGeom>
            <a:avLst/>
            <a:gdLst/>
            <a:ahLst/>
            <a:cxnLst/>
            <a:rect l="l" t="t" r="r" b="b"/>
            <a:pathLst>
              <a:path w="554355" h="627379">
                <a:moveTo>
                  <a:pt x="215725" y="593089"/>
                </a:moveTo>
                <a:lnTo>
                  <a:pt x="169286" y="593089"/>
                </a:lnTo>
                <a:lnTo>
                  <a:pt x="179570" y="598169"/>
                </a:lnTo>
                <a:lnTo>
                  <a:pt x="185134" y="607059"/>
                </a:lnTo>
                <a:lnTo>
                  <a:pt x="188479" y="614679"/>
                </a:lnTo>
                <a:lnTo>
                  <a:pt x="192108" y="622299"/>
                </a:lnTo>
                <a:lnTo>
                  <a:pt x="198189" y="627114"/>
                </a:lnTo>
                <a:lnTo>
                  <a:pt x="250365" y="627114"/>
                </a:lnTo>
                <a:lnTo>
                  <a:pt x="261278" y="624839"/>
                </a:lnTo>
                <a:lnTo>
                  <a:pt x="277285" y="619759"/>
                </a:lnTo>
                <a:lnTo>
                  <a:pt x="219959" y="619759"/>
                </a:lnTo>
                <a:lnTo>
                  <a:pt x="210528" y="609599"/>
                </a:lnTo>
                <a:lnTo>
                  <a:pt x="205260" y="598169"/>
                </a:lnTo>
                <a:lnTo>
                  <a:pt x="215725" y="593089"/>
                </a:lnTo>
              </a:path>
              <a:path w="554355" h="627379">
                <a:moveTo>
                  <a:pt x="412581" y="41909"/>
                </a:moveTo>
                <a:lnTo>
                  <a:pt x="375680" y="41909"/>
                </a:lnTo>
                <a:lnTo>
                  <a:pt x="384493" y="46989"/>
                </a:lnTo>
                <a:lnTo>
                  <a:pt x="393997" y="57149"/>
                </a:lnTo>
                <a:lnTo>
                  <a:pt x="414549" y="95249"/>
                </a:lnTo>
                <a:lnTo>
                  <a:pt x="436288" y="149859"/>
                </a:lnTo>
                <a:lnTo>
                  <a:pt x="458164" y="214629"/>
                </a:lnTo>
                <a:lnTo>
                  <a:pt x="479129" y="283209"/>
                </a:lnTo>
                <a:lnTo>
                  <a:pt x="498133" y="350519"/>
                </a:lnTo>
                <a:lnTo>
                  <a:pt x="520669" y="433069"/>
                </a:lnTo>
                <a:lnTo>
                  <a:pt x="526064" y="452119"/>
                </a:lnTo>
                <a:lnTo>
                  <a:pt x="530182" y="466089"/>
                </a:lnTo>
                <a:lnTo>
                  <a:pt x="532892" y="474979"/>
                </a:lnTo>
                <a:lnTo>
                  <a:pt x="533580" y="486409"/>
                </a:lnTo>
                <a:lnTo>
                  <a:pt x="503149" y="516889"/>
                </a:lnTo>
                <a:lnTo>
                  <a:pt x="490610" y="520699"/>
                </a:lnTo>
                <a:lnTo>
                  <a:pt x="477445" y="525779"/>
                </a:lnTo>
                <a:lnTo>
                  <a:pt x="464328" y="528319"/>
                </a:lnTo>
                <a:lnTo>
                  <a:pt x="451930" y="532129"/>
                </a:lnTo>
                <a:lnTo>
                  <a:pt x="440925" y="537209"/>
                </a:lnTo>
                <a:lnTo>
                  <a:pt x="434086" y="539749"/>
                </a:lnTo>
                <a:lnTo>
                  <a:pt x="398592" y="554989"/>
                </a:lnTo>
                <a:lnTo>
                  <a:pt x="363458" y="568959"/>
                </a:lnTo>
                <a:lnTo>
                  <a:pt x="328356" y="584199"/>
                </a:lnTo>
                <a:lnTo>
                  <a:pt x="316605" y="588009"/>
                </a:lnTo>
                <a:lnTo>
                  <a:pt x="304810" y="593089"/>
                </a:lnTo>
                <a:lnTo>
                  <a:pt x="292957" y="596899"/>
                </a:lnTo>
                <a:lnTo>
                  <a:pt x="281035" y="601979"/>
                </a:lnTo>
                <a:lnTo>
                  <a:pt x="232410" y="617219"/>
                </a:lnTo>
                <a:lnTo>
                  <a:pt x="219959" y="619759"/>
                </a:lnTo>
                <a:lnTo>
                  <a:pt x="277285" y="619759"/>
                </a:lnTo>
                <a:lnTo>
                  <a:pt x="308679" y="609599"/>
                </a:lnTo>
                <a:lnTo>
                  <a:pt x="343222" y="594359"/>
                </a:lnTo>
                <a:lnTo>
                  <a:pt x="365995" y="582929"/>
                </a:lnTo>
                <a:lnTo>
                  <a:pt x="388703" y="572769"/>
                </a:lnTo>
                <a:lnTo>
                  <a:pt x="400070" y="568959"/>
                </a:lnTo>
                <a:lnTo>
                  <a:pt x="411465" y="563879"/>
                </a:lnTo>
                <a:lnTo>
                  <a:pt x="422903" y="560069"/>
                </a:lnTo>
                <a:lnTo>
                  <a:pt x="436688" y="556259"/>
                </a:lnTo>
                <a:lnTo>
                  <a:pt x="449976" y="551179"/>
                </a:lnTo>
                <a:lnTo>
                  <a:pt x="462788" y="547369"/>
                </a:lnTo>
                <a:lnTo>
                  <a:pt x="475146" y="543559"/>
                </a:lnTo>
                <a:lnTo>
                  <a:pt x="487072" y="539749"/>
                </a:lnTo>
                <a:lnTo>
                  <a:pt x="498588" y="534669"/>
                </a:lnTo>
                <a:lnTo>
                  <a:pt x="509714" y="530859"/>
                </a:lnTo>
                <a:lnTo>
                  <a:pt x="549164" y="505459"/>
                </a:lnTo>
                <a:lnTo>
                  <a:pt x="553940" y="486409"/>
                </a:lnTo>
                <a:lnTo>
                  <a:pt x="552844" y="476249"/>
                </a:lnTo>
                <a:lnTo>
                  <a:pt x="550270" y="464819"/>
                </a:lnTo>
                <a:lnTo>
                  <a:pt x="546849" y="454659"/>
                </a:lnTo>
                <a:lnTo>
                  <a:pt x="539999" y="433069"/>
                </a:lnTo>
                <a:lnTo>
                  <a:pt x="537835" y="424179"/>
                </a:lnTo>
                <a:lnTo>
                  <a:pt x="537337" y="419099"/>
                </a:lnTo>
                <a:lnTo>
                  <a:pt x="533470" y="401319"/>
                </a:lnTo>
                <a:lnTo>
                  <a:pt x="524790" y="367029"/>
                </a:lnTo>
                <a:lnTo>
                  <a:pt x="520028" y="350519"/>
                </a:lnTo>
                <a:lnTo>
                  <a:pt x="515020" y="334009"/>
                </a:lnTo>
                <a:lnTo>
                  <a:pt x="509792" y="316229"/>
                </a:lnTo>
                <a:lnTo>
                  <a:pt x="493050" y="266699"/>
                </a:lnTo>
                <a:lnTo>
                  <a:pt x="475267" y="217169"/>
                </a:lnTo>
                <a:lnTo>
                  <a:pt x="457148" y="166369"/>
                </a:lnTo>
                <a:lnTo>
                  <a:pt x="439397" y="116839"/>
                </a:lnTo>
                <a:lnTo>
                  <a:pt x="428117" y="83819"/>
                </a:lnTo>
                <a:lnTo>
                  <a:pt x="424365" y="73659"/>
                </a:lnTo>
                <a:lnTo>
                  <a:pt x="420701" y="62229"/>
                </a:lnTo>
                <a:lnTo>
                  <a:pt x="416861" y="52069"/>
                </a:lnTo>
                <a:lnTo>
                  <a:pt x="412581" y="41909"/>
                </a:lnTo>
              </a:path>
              <a:path w="554355" h="627379">
                <a:moveTo>
                  <a:pt x="340920" y="20319"/>
                </a:moveTo>
                <a:lnTo>
                  <a:pt x="313436" y="20319"/>
                </a:lnTo>
                <a:lnTo>
                  <a:pt x="327390" y="35559"/>
                </a:lnTo>
                <a:lnTo>
                  <a:pt x="335912" y="44449"/>
                </a:lnTo>
                <a:lnTo>
                  <a:pt x="340867" y="52069"/>
                </a:lnTo>
                <a:lnTo>
                  <a:pt x="344120" y="60959"/>
                </a:lnTo>
                <a:lnTo>
                  <a:pt x="352191" y="81279"/>
                </a:lnTo>
                <a:lnTo>
                  <a:pt x="360051" y="100329"/>
                </a:lnTo>
                <a:lnTo>
                  <a:pt x="367712" y="120649"/>
                </a:lnTo>
                <a:lnTo>
                  <a:pt x="375185" y="140969"/>
                </a:lnTo>
                <a:lnTo>
                  <a:pt x="382481" y="160019"/>
                </a:lnTo>
                <a:lnTo>
                  <a:pt x="389611" y="180339"/>
                </a:lnTo>
                <a:lnTo>
                  <a:pt x="396586" y="199389"/>
                </a:lnTo>
                <a:lnTo>
                  <a:pt x="403418" y="218439"/>
                </a:lnTo>
                <a:lnTo>
                  <a:pt x="410118" y="238759"/>
                </a:lnTo>
                <a:lnTo>
                  <a:pt x="416696" y="257809"/>
                </a:lnTo>
                <a:lnTo>
                  <a:pt x="423165" y="276859"/>
                </a:lnTo>
                <a:lnTo>
                  <a:pt x="429535" y="297179"/>
                </a:lnTo>
                <a:lnTo>
                  <a:pt x="435817" y="316229"/>
                </a:lnTo>
                <a:lnTo>
                  <a:pt x="442023" y="335279"/>
                </a:lnTo>
                <a:lnTo>
                  <a:pt x="448164" y="355599"/>
                </a:lnTo>
                <a:lnTo>
                  <a:pt x="454251" y="374649"/>
                </a:lnTo>
                <a:lnTo>
                  <a:pt x="460295" y="393699"/>
                </a:lnTo>
                <a:lnTo>
                  <a:pt x="472299" y="433069"/>
                </a:lnTo>
                <a:lnTo>
                  <a:pt x="478281" y="452119"/>
                </a:lnTo>
                <a:lnTo>
                  <a:pt x="461413" y="461009"/>
                </a:lnTo>
                <a:lnTo>
                  <a:pt x="409824" y="487679"/>
                </a:lnTo>
                <a:lnTo>
                  <a:pt x="392320" y="495299"/>
                </a:lnTo>
                <a:lnTo>
                  <a:pt x="356885" y="513079"/>
                </a:lnTo>
                <a:lnTo>
                  <a:pt x="284469" y="543559"/>
                </a:lnTo>
                <a:lnTo>
                  <a:pt x="228987" y="562609"/>
                </a:lnTo>
                <a:lnTo>
                  <a:pt x="191530" y="572769"/>
                </a:lnTo>
                <a:lnTo>
                  <a:pt x="153751" y="580389"/>
                </a:lnTo>
                <a:lnTo>
                  <a:pt x="115697" y="585469"/>
                </a:lnTo>
                <a:lnTo>
                  <a:pt x="110236" y="585469"/>
                </a:lnTo>
                <a:lnTo>
                  <a:pt x="107568" y="591819"/>
                </a:lnTo>
                <a:lnTo>
                  <a:pt x="111887" y="595629"/>
                </a:lnTo>
                <a:lnTo>
                  <a:pt x="122494" y="600709"/>
                </a:lnTo>
                <a:lnTo>
                  <a:pt x="134034" y="600709"/>
                </a:lnTo>
                <a:lnTo>
                  <a:pt x="146009" y="599439"/>
                </a:lnTo>
                <a:lnTo>
                  <a:pt x="157925" y="595629"/>
                </a:lnTo>
                <a:lnTo>
                  <a:pt x="169286" y="593089"/>
                </a:lnTo>
                <a:lnTo>
                  <a:pt x="215725" y="593089"/>
                </a:lnTo>
                <a:lnTo>
                  <a:pt x="218341" y="591819"/>
                </a:lnTo>
                <a:lnTo>
                  <a:pt x="231528" y="584199"/>
                </a:lnTo>
                <a:lnTo>
                  <a:pt x="298690" y="552449"/>
                </a:lnTo>
                <a:lnTo>
                  <a:pt x="312300" y="547369"/>
                </a:lnTo>
                <a:lnTo>
                  <a:pt x="339617" y="534669"/>
                </a:lnTo>
                <a:lnTo>
                  <a:pt x="353305" y="529589"/>
                </a:lnTo>
                <a:lnTo>
                  <a:pt x="394370" y="511809"/>
                </a:lnTo>
                <a:lnTo>
                  <a:pt x="408025" y="506729"/>
                </a:lnTo>
                <a:lnTo>
                  <a:pt x="435228" y="494029"/>
                </a:lnTo>
                <a:lnTo>
                  <a:pt x="448756" y="488949"/>
                </a:lnTo>
                <a:lnTo>
                  <a:pt x="475615" y="476249"/>
                </a:lnTo>
                <a:lnTo>
                  <a:pt x="482488" y="474979"/>
                </a:lnTo>
                <a:lnTo>
                  <a:pt x="494300" y="468629"/>
                </a:lnTo>
                <a:lnTo>
                  <a:pt x="504205" y="458469"/>
                </a:lnTo>
                <a:lnTo>
                  <a:pt x="496519" y="448309"/>
                </a:lnTo>
                <a:lnTo>
                  <a:pt x="489951" y="436879"/>
                </a:lnTo>
                <a:lnTo>
                  <a:pt x="475614" y="401319"/>
                </a:lnTo>
                <a:lnTo>
                  <a:pt x="464020" y="351789"/>
                </a:lnTo>
                <a:lnTo>
                  <a:pt x="461571" y="340359"/>
                </a:lnTo>
                <a:lnTo>
                  <a:pt x="449556" y="293369"/>
                </a:lnTo>
                <a:lnTo>
                  <a:pt x="445327" y="281939"/>
                </a:lnTo>
                <a:lnTo>
                  <a:pt x="441275" y="269239"/>
                </a:lnTo>
                <a:lnTo>
                  <a:pt x="437078" y="257809"/>
                </a:lnTo>
                <a:lnTo>
                  <a:pt x="432754" y="245109"/>
                </a:lnTo>
                <a:lnTo>
                  <a:pt x="428322" y="233679"/>
                </a:lnTo>
                <a:lnTo>
                  <a:pt x="423797" y="220979"/>
                </a:lnTo>
                <a:lnTo>
                  <a:pt x="419198" y="209549"/>
                </a:lnTo>
                <a:lnTo>
                  <a:pt x="414543" y="196849"/>
                </a:lnTo>
                <a:lnTo>
                  <a:pt x="409849" y="185419"/>
                </a:lnTo>
                <a:lnTo>
                  <a:pt x="395707" y="151129"/>
                </a:lnTo>
                <a:lnTo>
                  <a:pt x="391032" y="138429"/>
                </a:lnTo>
                <a:lnTo>
                  <a:pt x="386405" y="126999"/>
                </a:lnTo>
                <a:lnTo>
                  <a:pt x="381844" y="115569"/>
                </a:lnTo>
                <a:lnTo>
                  <a:pt x="377368" y="104139"/>
                </a:lnTo>
                <a:lnTo>
                  <a:pt x="372992" y="91439"/>
                </a:lnTo>
                <a:lnTo>
                  <a:pt x="368735" y="80009"/>
                </a:lnTo>
                <a:lnTo>
                  <a:pt x="364615" y="68579"/>
                </a:lnTo>
                <a:lnTo>
                  <a:pt x="360648" y="55879"/>
                </a:lnTo>
                <a:lnTo>
                  <a:pt x="367688" y="45719"/>
                </a:lnTo>
                <a:lnTo>
                  <a:pt x="375680" y="41909"/>
                </a:lnTo>
                <a:lnTo>
                  <a:pt x="412581" y="41909"/>
                </a:lnTo>
                <a:lnTo>
                  <a:pt x="407597" y="33019"/>
                </a:lnTo>
                <a:lnTo>
                  <a:pt x="401647" y="25399"/>
                </a:lnTo>
                <a:lnTo>
                  <a:pt x="352816" y="25399"/>
                </a:lnTo>
                <a:lnTo>
                  <a:pt x="344879" y="24129"/>
                </a:lnTo>
                <a:lnTo>
                  <a:pt x="340920" y="20319"/>
                </a:lnTo>
              </a:path>
              <a:path w="554355" h="627379">
                <a:moveTo>
                  <a:pt x="318318" y="0"/>
                </a:moveTo>
                <a:lnTo>
                  <a:pt x="308873" y="0"/>
                </a:lnTo>
                <a:lnTo>
                  <a:pt x="292729" y="5079"/>
                </a:lnTo>
                <a:lnTo>
                  <a:pt x="276545" y="8889"/>
                </a:lnTo>
                <a:lnTo>
                  <a:pt x="227943" y="24129"/>
                </a:lnTo>
                <a:lnTo>
                  <a:pt x="211788" y="30479"/>
                </a:lnTo>
                <a:lnTo>
                  <a:pt x="195689" y="35559"/>
                </a:lnTo>
                <a:lnTo>
                  <a:pt x="163730" y="48259"/>
                </a:lnTo>
                <a:lnTo>
                  <a:pt x="147908" y="55879"/>
                </a:lnTo>
                <a:lnTo>
                  <a:pt x="132217" y="62229"/>
                </a:lnTo>
                <a:lnTo>
                  <a:pt x="116676" y="69849"/>
                </a:lnTo>
                <a:lnTo>
                  <a:pt x="101302" y="76199"/>
                </a:lnTo>
                <a:lnTo>
                  <a:pt x="86117" y="83819"/>
                </a:lnTo>
                <a:lnTo>
                  <a:pt x="56384" y="99059"/>
                </a:lnTo>
                <a:lnTo>
                  <a:pt x="27627" y="114299"/>
                </a:lnTo>
                <a:lnTo>
                  <a:pt x="13663" y="121919"/>
                </a:lnTo>
                <a:lnTo>
                  <a:pt x="0" y="129539"/>
                </a:lnTo>
                <a:lnTo>
                  <a:pt x="20385" y="207009"/>
                </a:lnTo>
                <a:lnTo>
                  <a:pt x="39369" y="278129"/>
                </a:lnTo>
                <a:lnTo>
                  <a:pt x="56844" y="340359"/>
                </a:lnTo>
                <a:lnTo>
                  <a:pt x="72702" y="396239"/>
                </a:lnTo>
                <a:lnTo>
                  <a:pt x="86836" y="444499"/>
                </a:lnTo>
                <a:lnTo>
                  <a:pt x="99136" y="485139"/>
                </a:lnTo>
                <a:lnTo>
                  <a:pt x="117809" y="541019"/>
                </a:lnTo>
                <a:lnTo>
                  <a:pt x="127857" y="563879"/>
                </a:lnTo>
                <a:lnTo>
                  <a:pt x="129377" y="562609"/>
                </a:lnTo>
                <a:lnTo>
                  <a:pt x="118629" y="506729"/>
                </a:lnTo>
                <a:lnTo>
                  <a:pt x="109585" y="468629"/>
                </a:lnTo>
                <a:lnTo>
                  <a:pt x="82655" y="365759"/>
                </a:lnTo>
                <a:lnTo>
                  <a:pt x="43219" y="224789"/>
                </a:lnTo>
                <a:lnTo>
                  <a:pt x="18542" y="139699"/>
                </a:lnTo>
                <a:lnTo>
                  <a:pt x="89372" y="101599"/>
                </a:lnTo>
                <a:lnTo>
                  <a:pt x="103665" y="95249"/>
                </a:lnTo>
                <a:lnTo>
                  <a:pt x="132439" y="80009"/>
                </a:lnTo>
                <a:lnTo>
                  <a:pt x="205811" y="48259"/>
                </a:lnTo>
                <a:lnTo>
                  <a:pt x="251116" y="33019"/>
                </a:lnTo>
                <a:lnTo>
                  <a:pt x="281978" y="25399"/>
                </a:lnTo>
                <a:lnTo>
                  <a:pt x="313436" y="20319"/>
                </a:lnTo>
                <a:lnTo>
                  <a:pt x="340920" y="20319"/>
                </a:lnTo>
                <a:lnTo>
                  <a:pt x="338281" y="17779"/>
                </a:lnTo>
                <a:lnTo>
                  <a:pt x="332202" y="11429"/>
                </a:lnTo>
                <a:lnTo>
                  <a:pt x="325821" y="5079"/>
                </a:lnTo>
                <a:lnTo>
                  <a:pt x="318318" y="0"/>
                </a:lnTo>
              </a:path>
              <a:path w="554355" h="627379">
                <a:moveTo>
                  <a:pt x="398018" y="411479"/>
                </a:moveTo>
                <a:lnTo>
                  <a:pt x="386011" y="411479"/>
                </a:lnTo>
                <a:lnTo>
                  <a:pt x="362044" y="414019"/>
                </a:lnTo>
                <a:lnTo>
                  <a:pt x="326177" y="425449"/>
                </a:lnTo>
                <a:lnTo>
                  <a:pt x="290359" y="440689"/>
                </a:lnTo>
                <a:lnTo>
                  <a:pt x="266479" y="452119"/>
                </a:lnTo>
                <a:lnTo>
                  <a:pt x="218642" y="472439"/>
                </a:lnTo>
                <a:lnTo>
                  <a:pt x="206654" y="476249"/>
                </a:lnTo>
                <a:lnTo>
                  <a:pt x="194650" y="478789"/>
                </a:lnTo>
                <a:lnTo>
                  <a:pt x="180081" y="488949"/>
                </a:lnTo>
                <a:lnTo>
                  <a:pt x="171461" y="495299"/>
                </a:lnTo>
                <a:lnTo>
                  <a:pt x="168233" y="499109"/>
                </a:lnTo>
                <a:lnTo>
                  <a:pt x="169840" y="501649"/>
                </a:lnTo>
                <a:lnTo>
                  <a:pt x="175723" y="500379"/>
                </a:lnTo>
                <a:lnTo>
                  <a:pt x="185325" y="499109"/>
                </a:lnTo>
                <a:lnTo>
                  <a:pt x="198088" y="495299"/>
                </a:lnTo>
                <a:lnTo>
                  <a:pt x="213455" y="490219"/>
                </a:lnTo>
                <a:lnTo>
                  <a:pt x="230869" y="483869"/>
                </a:lnTo>
                <a:lnTo>
                  <a:pt x="249772" y="477519"/>
                </a:lnTo>
                <a:lnTo>
                  <a:pt x="289813" y="462279"/>
                </a:lnTo>
                <a:lnTo>
                  <a:pt x="309837" y="453389"/>
                </a:lnTo>
                <a:lnTo>
                  <a:pt x="329119" y="445769"/>
                </a:lnTo>
                <a:lnTo>
                  <a:pt x="347102" y="438149"/>
                </a:lnTo>
                <a:lnTo>
                  <a:pt x="387681" y="419099"/>
                </a:lnTo>
                <a:lnTo>
                  <a:pt x="394893" y="414019"/>
                </a:lnTo>
                <a:lnTo>
                  <a:pt x="398018" y="411479"/>
                </a:lnTo>
              </a:path>
              <a:path w="554355" h="627379">
                <a:moveTo>
                  <a:pt x="409918" y="356869"/>
                </a:moveTo>
                <a:lnTo>
                  <a:pt x="402936" y="358139"/>
                </a:lnTo>
                <a:lnTo>
                  <a:pt x="391654" y="360679"/>
                </a:lnTo>
                <a:lnTo>
                  <a:pt x="376735" y="365759"/>
                </a:lnTo>
                <a:lnTo>
                  <a:pt x="358843" y="372109"/>
                </a:lnTo>
                <a:lnTo>
                  <a:pt x="338642" y="378459"/>
                </a:lnTo>
                <a:lnTo>
                  <a:pt x="316794" y="386079"/>
                </a:lnTo>
                <a:lnTo>
                  <a:pt x="248011" y="412749"/>
                </a:lnTo>
                <a:lnTo>
                  <a:pt x="226214" y="420369"/>
                </a:lnTo>
                <a:lnTo>
                  <a:pt x="206089" y="427989"/>
                </a:lnTo>
                <a:lnTo>
                  <a:pt x="188299" y="435609"/>
                </a:lnTo>
                <a:lnTo>
                  <a:pt x="173507" y="440689"/>
                </a:lnTo>
                <a:lnTo>
                  <a:pt x="162378" y="445769"/>
                </a:lnTo>
                <a:lnTo>
                  <a:pt x="155575" y="448309"/>
                </a:lnTo>
                <a:lnTo>
                  <a:pt x="157155" y="453389"/>
                </a:lnTo>
                <a:lnTo>
                  <a:pt x="161207" y="455929"/>
                </a:lnTo>
                <a:lnTo>
                  <a:pt x="167470" y="457199"/>
                </a:lnTo>
                <a:lnTo>
                  <a:pt x="175686" y="457199"/>
                </a:lnTo>
                <a:lnTo>
                  <a:pt x="185596" y="454659"/>
                </a:lnTo>
                <a:lnTo>
                  <a:pt x="196940" y="452119"/>
                </a:lnTo>
                <a:lnTo>
                  <a:pt x="209459" y="448309"/>
                </a:lnTo>
                <a:lnTo>
                  <a:pt x="222895" y="443229"/>
                </a:lnTo>
                <a:lnTo>
                  <a:pt x="236989" y="438149"/>
                </a:lnTo>
                <a:lnTo>
                  <a:pt x="280624" y="419099"/>
                </a:lnTo>
                <a:lnTo>
                  <a:pt x="294757" y="414019"/>
                </a:lnTo>
                <a:lnTo>
                  <a:pt x="308253" y="407669"/>
                </a:lnTo>
                <a:lnTo>
                  <a:pt x="320852" y="402589"/>
                </a:lnTo>
                <a:lnTo>
                  <a:pt x="332295" y="397509"/>
                </a:lnTo>
                <a:lnTo>
                  <a:pt x="342323" y="393699"/>
                </a:lnTo>
                <a:lnTo>
                  <a:pt x="350678" y="391159"/>
                </a:lnTo>
                <a:lnTo>
                  <a:pt x="357100" y="389889"/>
                </a:lnTo>
                <a:lnTo>
                  <a:pt x="398426" y="368299"/>
                </a:lnTo>
                <a:lnTo>
                  <a:pt x="408326" y="361949"/>
                </a:lnTo>
                <a:lnTo>
                  <a:pt x="411936" y="358139"/>
                </a:lnTo>
                <a:lnTo>
                  <a:pt x="409918" y="356869"/>
                </a:lnTo>
              </a:path>
              <a:path w="554355" h="627379">
                <a:moveTo>
                  <a:pt x="226060" y="367029"/>
                </a:moveTo>
                <a:lnTo>
                  <a:pt x="213631" y="368299"/>
                </a:lnTo>
                <a:lnTo>
                  <a:pt x="201542" y="370839"/>
                </a:lnTo>
                <a:lnTo>
                  <a:pt x="189655" y="374649"/>
                </a:lnTo>
                <a:lnTo>
                  <a:pt x="165944" y="384809"/>
                </a:lnTo>
                <a:lnTo>
                  <a:pt x="153847" y="388619"/>
                </a:lnTo>
                <a:lnTo>
                  <a:pt x="141407" y="393699"/>
                </a:lnTo>
                <a:lnTo>
                  <a:pt x="141459" y="405129"/>
                </a:lnTo>
                <a:lnTo>
                  <a:pt x="149148" y="408939"/>
                </a:lnTo>
                <a:lnTo>
                  <a:pt x="156747" y="406399"/>
                </a:lnTo>
                <a:lnTo>
                  <a:pt x="166737" y="402589"/>
                </a:lnTo>
                <a:lnTo>
                  <a:pt x="190408" y="396239"/>
                </a:lnTo>
                <a:lnTo>
                  <a:pt x="228152" y="379729"/>
                </a:lnTo>
                <a:lnTo>
                  <a:pt x="230512" y="374649"/>
                </a:lnTo>
                <a:lnTo>
                  <a:pt x="228301" y="369569"/>
                </a:lnTo>
                <a:lnTo>
                  <a:pt x="226060" y="367029"/>
                </a:lnTo>
              </a:path>
              <a:path w="554355" h="627379">
                <a:moveTo>
                  <a:pt x="352759" y="247649"/>
                </a:moveTo>
                <a:lnTo>
                  <a:pt x="342230" y="247649"/>
                </a:lnTo>
                <a:lnTo>
                  <a:pt x="329861" y="251459"/>
                </a:lnTo>
                <a:lnTo>
                  <a:pt x="312511" y="256539"/>
                </a:lnTo>
                <a:lnTo>
                  <a:pt x="289999" y="264159"/>
                </a:lnTo>
                <a:lnTo>
                  <a:pt x="262140" y="274319"/>
                </a:lnTo>
                <a:lnTo>
                  <a:pt x="189650" y="302259"/>
                </a:lnTo>
                <a:lnTo>
                  <a:pt x="144653" y="321309"/>
                </a:lnTo>
                <a:lnTo>
                  <a:pt x="134689" y="325119"/>
                </a:lnTo>
                <a:lnTo>
                  <a:pt x="129422" y="334009"/>
                </a:lnTo>
                <a:lnTo>
                  <a:pt x="133129" y="342899"/>
                </a:lnTo>
                <a:lnTo>
                  <a:pt x="168842" y="330199"/>
                </a:lnTo>
                <a:lnTo>
                  <a:pt x="232285" y="306069"/>
                </a:lnTo>
                <a:lnTo>
                  <a:pt x="304744" y="275589"/>
                </a:lnTo>
                <a:lnTo>
                  <a:pt x="322111" y="266699"/>
                </a:lnTo>
                <a:lnTo>
                  <a:pt x="335778" y="260349"/>
                </a:lnTo>
                <a:lnTo>
                  <a:pt x="345564" y="253999"/>
                </a:lnTo>
                <a:lnTo>
                  <a:pt x="351286" y="250189"/>
                </a:lnTo>
                <a:lnTo>
                  <a:pt x="352759" y="247649"/>
                </a:lnTo>
              </a:path>
              <a:path w="554355" h="627379">
                <a:moveTo>
                  <a:pt x="339337" y="203199"/>
                </a:moveTo>
                <a:lnTo>
                  <a:pt x="323101" y="203199"/>
                </a:lnTo>
                <a:lnTo>
                  <a:pt x="311487" y="205739"/>
                </a:lnTo>
                <a:lnTo>
                  <a:pt x="297984" y="209549"/>
                </a:lnTo>
                <a:lnTo>
                  <a:pt x="282924" y="213359"/>
                </a:lnTo>
                <a:lnTo>
                  <a:pt x="266638" y="218439"/>
                </a:lnTo>
                <a:lnTo>
                  <a:pt x="249456" y="224789"/>
                </a:lnTo>
                <a:lnTo>
                  <a:pt x="231711" y="232409"/>
                </a:lnTo>
                <a:lnTo>
                  <a:pt x="213733" y="238759"/>
                </a:lnTo>
                <a:lnTo>
                  <a:pt x="195855" y="246379"/>
                </a:lnTo>
                <a:lnTo>
                  <a:pt x="178406" y="253999"/>
                </a:lnTo>
                <a:lnTo>
                  <a:pt x="161719" y="260349"/>
                </a:lnTo>
                <a:lnTo>
                  <a:pt x="146125" y="267969"/>
                </a:lnTo>
                <a:lnTo>
                  <a:pt x="131955" y="274319"/>
                </a:lnTo>
                <a:lnTo>
                  <a:pt x="119539" y="279399"/>
                </a:lnTo>
                <a:lnTo>
                  <a:pt x="96139" y="289559"/>
                </a:lnTo>
                <a:lnTo>
                  <a:pt x="106643" y="290829"/>
                </a:lnTo>
                <a:lnTo>
                  <a:pt x="117660" y="290829"/>
                </a:lnTo>
                <a:lnTo>
                  <a:pt x="178614" y="276859"/>
                </a:lnTo>
                <a:lnTo>
                  <a:pt x="217995" y="261619"/>
                </a:lnTo>
                <a:lnTo>
                  <a:pt x="244546" y="248919"/>
                </a:lnTo>
                <a:lnTo>
                  <a:pt x="257753" y="243839"/>
                </a:lnTo>
                <a:lnTo>
                  <a:pt x="270845" y="237489"/>
                </a:lnTo>
                <a:lnTo>
                  <a:pt x="296473" y="227329"/>
                </a:lnTo>
                <a:lnTo>
                  <a:pt x="308905" y="222249"/>
                </a:lnTo>
                <a:lnTo>
                  <a:pt x="321012" y="218439"/>
                </a:lnTo>
                <a:lnTo>
                  <a:pt x="332742" y="214629"/>
                </a:lnTo>
                <a:lnTo>
                  <a:pt x="344043" y="210819"/>
                </a:lnTo>
                <a:lnTo>
                  <a:pt x="343297" y="207009"/>
                </a:lnTo>
                <a:lnTo>
                  <a:pt x="339337" y="203199"/>
                </a:lnTo>
              </a:path>
              <a:path w="554355" h="627379">
                <a:moveTo>
                  <a:pt x="77597" y="124459"/>
                </a:moveTo>
                <a:lnTo>
                  <a:pt x="67686" y="161289"/>
                </a:lnTo>
                <a:lnTo>
                  <a:pt x="66538" y="190499"/>
                </a:lnTo>
                <a:lnTo>
                  <a:pt x="67102" y="203199"/>
                </a:lnTo>
                <a:lnTo>
                  <a:pt x="68646" y="215899"/>
                </a:lnTo>
                <a:lnTo>
                  <a:pt x="71196" y="226059"/>
                </a:lnTo>
                <a:lnTo>
                  <a:pt x="74832" y="234949"/>
                </a:lnTo>
                <a:lnTo>
                  <a:pt x="79637" y="240029"/>
                </a:lnTo>
                <a:lnTo>
                  <a:pt x="85691" y="240029"/>
                </a:lnTo>
                <a:lnTo>
                  <a:pt x="90043" y="232409"/>
                </a:lnTo>
                <a:lnTo>
                  <a:pt x="90678" y="227329"/>
                </a:lnTo>
                <a:lnTo>
                  <a:pt x="91186" y="222249"/>
                </a:lnTo>
                <a:lnTo>
                  <a:pt x="103980" y="218439"/>
                </a:lnTo>
                <a:lnTo>
                  <a:pt x="127715" y="210819"/>
                </a:lnTo>
                <a:lnTo>
                  <a:pt x="145539" y="210819"/>
                </a:lnTo>
                <a:lnTo>
                  <a:pt x="140983" y="201929"/>
                </a:lnTo>
                <a:lnTo>
                  <a:pt x="96002" y="201929"/>
                </a:lnTo>
                <a:lnTo>
                  <a:pt x="89786" y="189229"/>
                </a:lnTo>
                <a:lnTo>
                  <a:pt x="87322" y="177799"/>
                </a:lnTo>
                <a:lnTo>
                  <a:pt x="88372" y="166369"/>
                </a:lnTo>
                <a:lnTo>
                  <a:pt x="119004" y="166369"/>
                </a:lnTo>
                <a:lnTo>
                  <a:pt x="112000" y="157479"/>
                </a:lnTo>
                <a:lnTo>
                  <a:pt x="103554" y="147319"/>
                </a:lnTo>
                <a:lnTo>
                  <a:pt x="94701" y="138429"/>
                </a:lnTo>
                <a:lnTo>
                  <a:pt x="85481" y="129539"/>
                </a:lnTo>
                <a:lnTo>
                  <a:pt x="77597" y="124459"/>
                </a:lnTo>
              </a:path>
              <a:path w="554355" h="627379">
                <a:moveTo>
                  <a:pt x="145539" y="210819"/>
                </a:moveTo>
                <a:lnTo>
                  <a:pt x="127715" y="210819"/>
                </a:lnTo>
                <a:lnTo>
                  <a:pt x="136341" y="217169"/>
                </a:lnTo>
                <a:lnTo>
                  <a:pt x="143854" y="224789"/>
                </a:lnTo>
                <a:lnTo>
                  <a:pt x="152068" y="224789"/>
                </a:lnTo>
                <a:lnTo>
                  <a:pt x="146840" y="213359"/>
                </a:lnTo>
                <a:lnTo>
                  <a:pt x="145539" y="210819"/>
                </a:lnTo>
              </a:path>
              <a:path w="554355" h="627379">
                <a:moveTo>
                  <a:pt x="119004" y="166369"/>
                </a:moveTo>
                <a:lnTo>
                  <a:pt x="88372" y="166369"/>
                </a:lnTo>
                <a:lnTo>
                  <a:pt x="101091" y="170179"/>
                </a:lnTo>
                <a:lnTo>
                  <a:pt x="109887" y="179069"/>
                </a:lnTo>
                <a:lnTo>
                  <a:pt x="117542" y="190499"/>
                </a:lnTo>
                <a:lnTo>
                  <a:pt x="117983" y="190499"/>
                </a:lnTo>
                <a:lnTo>
                  <a:pt x="108088" y="199389"/>
                </a:lnTo>
                <a:lnTo>
                  <a:pt x="96002" y="201929"/>
                </a:lnTo>
                <a:lnTo>
                  <a:pt x="140983" y="201929"/>
                </a:lnTo>
                <a:lnTo>
                  <a:pt x="134533" y="190499"/>
                </a:lnTo>
                <a:lnTo>
                  <a:pt x="127527" y="179069"/>
                </a:lnTo>
                <a:lnTo>
                  <a:pt x="120004" y="167639"/>
                </a:lnTo>
                <a:lnTo>
                  <a:pt x="119004" y="166369"/>
                </a:lnTo>
              </a:path>
              <a:path w="554355" h="627379">
                <a:moveTo>
                  <a:pt x="308464" y="175259"/>
                </a:moveTo>
                <a:lnTo>
                  <a:pt x="291427" y="175259"/>
                </a:lnTo>
                <a:lnTo>
                  <a:pt x="280315" y="176529"/>
                </a:lnTo>
                <a:lnTo>
                  <a:pt x="269707" y="179069"/>
                </a:lnTo>
                <a:lnTo>
                  <a:pt x="261276" y="182879"/>
                </a:lnTo>
                <a:lnTo>
                  <a:pt x="256699" y="186689"/>
                </a:lnTo>
                <a:lnTo>
                  <a:pt x="257648" y="191769"/>
                </a:lnTo>
                <a:lnTo>
                  <a:pt x="262128" y="196849"/>
                </a:lnTo>
                <a:lnTo>
                  <a:pt x="274964" y="193039"/>
                </a:lnTo>
                <a:lnTo>
                  <a:pt x="288826" y="190499"/>
                </a:lnTo>
                <a:lnTo>
                  <a:pt x="300922" y="185419"/>
                </a:lnTo>
                <a:lnTo>
                  <a:pt x="308464" y="175259"/>
                </a:lnTo>
              </a:path>
              <a:path w="554355" h="627379">
                <a:moveTo>
                  <a:pt x="310688" y="130809"/>
                </a:moveTo>
                <a:lnTo>
                  <a:pt x="269426" y="143509"/>
                </a:lnTo>
                <a:lnTo>
                  <a:pt x="263215" y="146049"/>
                </a:lnTo>
                <a:lnTo>
                  <a:pt x="258041" y="149859"/>
                </a:lnTo>
                <a:lnTo>
                  <a:pt x="251416" y="156209"/>
                </a:lnTo>
                <a:lnTo>
                  <a:pt x="250271" y="160019"/>
                </a:lnTo>
                <a:lnTo>
                  <a:pt x="250774" y="161289"/>
                </a:lnTo>
                <a:lnTo>
                  <a:pt x="253078" y="162559"/>
                </a:lnTo>
                <a:lnTo>
                  <a:pt x="263701" y="162559"/>
                </a:lnTo>
                <a:lnTo>
                  <a:pt x="309929" y="146049"/>
                </a:lnTo>
                <a:lnTo>
                  <a:pt x="319913" y="132079"/>
                </a:lnTo>
                <a:lnTo>
                  <a:pt x="310688" y="130809"/>
                </a:lnTo>
              </a:path>
              <a:path w="554355" h="627379">
                <a:moveTo>
                  <a:pt x="127963" y="105409"/>
                </a:moveTo>
                <a:lnTo>
                  <a:pt x="124826" y="120649"/>
                </a:lnTo>
                <a:lnTo>
                  <a:pt x="122090" y="129539"/>
                </a:lnTo>
                <a:lnTo>
                  <a:pt x="129818" y="140969"/>
                </a:lnTo>
                <a:lnTo>
                  <a:pt x="139416" y="149859"/>
                </a:lnTo>
                <a:lnTo>
                  <a:pt x="150724" y="154939"/>
                </a:lnTo>
                <a:lnTo>
                  <a:pt x="153924" y="156209"/>
                </a:lnTo>
                <a:lnTo>
                  <a:pt x="153785" y="143509"/>
                </a:lnTo>
                <a:lnTo>
                  <a:pt x="157030" y="133349"/>
                </a:lnTo>
                <a:lnTo>
                  <a:pt x="147205" y="126999"/>
                </a:lnTo>
                <a:lnTo>
                  <a:pt x="140759" y="116839"/>
                </a:lnTo>
                <a:lnTo>
                  <a:pt x="135181" y="107949"/>
                </a:lnTo>
                <a:lnTo>
                  <a:pt x="127963" y="105409"/>
                </a:lnTo>
              </a:path>
              <a:path w="554355" h="627379">
                <a:moveTo>
                  <a:pt x="385793" y="17779"/>
                </a:moveTo>
                <a:lnTo>
                  <a:pt x="375362" y="19049"/>
                </a:lnTo>
                <a:lnTo>
                  <a:pt x="362910" y="22859"/>
                </a:lnTo>
                <a:lnTo>
                  <a:pt x="352816" y="25399"/>
                </a:lnTo>
                <a:lnTo>
                  <a:pt x="401647" y="25399"/>
                </a:lnTo>
                <a:lnTo>
                  <a:pt x="394467" y="20319"/>
                </a:lnTo>
                <a:lnTo>
                  <a:pt x="385793" y="17779"/>
                </a:lnTo>
              </a:path>
            </a:pathLst>
          </a:custGeom>
          <a:solidFill>
            <a:srgbClr val="2F475C"/>
          </a:solidFill>
        </p:spPr>
        <p:txBody>
          <a:bodyPr wrap="square" lIns="0" tIns="0" rIns="0" bIns="0" rtlCol="0"/>
          <a:lstStyle/>
          <a:p>
            <a:endParaRPr/>
          </a:p>
        </p:txBody>
      </p:sp>
      <p:sp>
        <p:nvSpPr>
          <p:cNvPr id="39" name="bk object 39"/>
          <p:cNvSpPr/>
          <p:nvPr/>
        </p:nvSpPr>
        <p:spPr>
          <a:xfrm>
            <a:off x="7828809" y="4545328"/>
            <a:ext cx="772795" cy="598170"/>
          </a:xfrm>
          <a:custGeom>
            <a:avLst/>
            <a:gdLst/>
            <a:ahLst/>
            <a:cxnLst/>
            <a:rect l="l" t="t" r="r" b="b"/>
            <a:pathLst>
              <a:path w="772795" h="598170">
                <a:moveTo>
                  <a:pt x="106122" y="154940"/>
                </a:moveTo>
                <a:lnTo>
                  <a:pt x="95753" y="154940"/>
                </a:lnTo>
                <a:lnTo>
                  <a:pt x="85571" y="157480"/>
                </a:lnTo>
                <a:lnTo>
                  <a:pt x="45112" y="179070"/>
                </a:lnTo>
                <a:lnTo>
                  <a:pt x="39348" y="198120"/>
                </a:lnTo>
                <a:lnTo>
                  <a:pt x="26224" y="204470"/>
                </a:lnTo>
                <a:lnTo>
                  <a:pt x="524" y="242570"/>
                </a:lnTo>
                <a:lnTo>
                  <a:pt x="0" y="254000"/>
                </a:lnTo>
                <a:lnTo>
                  <a:pt x="1517" y="266700"/>
                </a:lnTo>
                <a:lnTo>
                  <a:pt x="4917" y="279400"/>
                </a:lnTo>
                <a:lnTo>
                  <a:pt x="10039" y="290830"/>
                </a:lnTo>
                <a:lnTo>
                  <a:pt x="17337" y="311150"/>
                </a:lnTo>
                <a:lnTo>
                  <a:pt x="24859" y="331470"/>
                </a:lnTo>
                <a:lnTo>
                  <a:pt x="32577" y="351790"/>
                </a:lnTo>
                <a:lnTo>
                  <a:pt x="40465" y="370840"/>
                </a:lnTo>
                <a:lnTo>
                  <a:pt x="48496" y="391160"/>
                </a:lnTo>
                <a:lnTo>
                  <a:pt x="56644" y="410210"/>
                </a:lnTo>
                <a:lnTo>
                  <a:pt x="64881" y="429260"/>
                </a:lnTo>
                <a:lnTo>
                  <a:pt x="106482" y="524510"/>
                </a:lnTo>
                <a:lnTo>
                  <a:pt x="114698" y="543560"/>
                </a:lnTo>
                <a:lnTo>
                  <a:pt x="122817" y="562610"/>
                </a:lnTo>
                <a:lnTo>
                  <a:pt x="130812" y="581660"/>
                </a:lnTo>
                <a:lnTo>
                  <a:pt x="138022" y="598170"/>
                </a:lnTo>
                <a:lnTo>
                  <a:pt x="158350" y="598170"/>
                </a:lnTo>
                <a:lnTo>
                  <a:pt x="140714" y="558800"/>
                </a:lnTo>
                <a:lnTo>
                  <a:pt x="122293" y="516890"/>
                </a:lnTo>
                <a:lnTo>
                  <a:pt x="104257" y="474980"/>
                </a:lnTo>
                <a:lnTo>
                  <a:pt x="92408" y="448310"/>
                </a:lnTo>
                <a:lnTo>
                  <a:pt x="80671" y="420370"/>
                </a:lnTo>
                <a:lnTo>
                  <a:pt x="69022" y="393700"/>
                </a:lnTo>
                <a:lnTo>
                  <a:pt x="63224" y="379730"/>
                </a:lnTo>
                <a:lnTo>
                  <a:pt x="60694" y="370840"/>
                </a:lnTo>
                <a:lnTo>
                  <a:pt x="57095" y="360680"/>
                </a:lnTo>
                <a:lnTo>
                  <a:pt x="47756" y="339090"/>
                </a:lnTo>
                <a:lnTo>
                  <a:pt x="42547" y="328930"/>
                </a:lnTo>
                <a:lnTo>
                  <a:pt x="37334" y="317500"/>
                </a:lnTo>
                <a:lnTo>
                  <a:pt x="21761" y="273050"/>
                </a:lnTo>
                <a:lnTo>
                  <a:pt x="20519" y="262890"/>
                </a:lnTo>
                <a:lnTo>
                  <a:pt x="20868" y="252730"/>
                </a:lnTo>
                <a:lnTo>
                  <a:pt x="165804" y="165100"/>
                </a:lnTo>
                <a:lnTo>
                  <a:pt x="169102" y="163830"/>
                </a:lnTo>
                <a:lnTo>
                  <a:pt x="127740" y="163830"/>
                </a:lnTo>
                <a:lnTo>
                  <a:pt x="116758" y="157480"/>
                </a:lnTo>
                <a:lnTo>
                  <a:pt x="106122" y="154940"/>
                </a:lnTo>
                <a:close/>
              </a:path>
              <a:path w="772795" h="598170">
                <a:moveTo>
                  <a:pt x="530435" y="62230"/>
                </a:moveTo>
                <a:lnTo>
                  <a:pt x="367487" y="133350"/>
                </a:lnTo>
                <a:lnTo>
                  <a:pt x="344225" y="142240"/>
                </a:lnTo>
                <a:lnTo>
                  <a:pt x="297711" y="162560"/>
                </a:lnTo>
                <a:lnTo>
                  <a:pt x="251207" y="180340"/>
                </a:lnTo>
                <a:lnTo>
                  <a:pt x="227958" y="190500"/>
                </a:lnTo>
                <a:lnTo>
                  <a:pt x="204712" y="199390"/>
                </a:lnTo>
                <a:lnTo>
                  <a:pt x="181466" y="209550"/>
                </a:lnTo>
                <a:lnTo>
                  <a:pt x="134980" y="227330"/>
                </a:lnTo>
                <a:lnTo>
                  <a:pt x="65256" y="255270"/>
                </a:lnTo>
                <a:lnTo>
                  <a:pt x="83305" y="297180"/>
                </a:lnTo>
                <a:lnTo>
                  <a:pt x="101912" y="339090"/>
                </a:lnTo>
                <a:lnTo>
                  <a:pt x="108180" y="351790"/>
                </a:lnTo>
                <a:lnTo>
                  <a:pt x="127010" y="393700"/>
                </a:lnTo>
                <a:lnTo>
                  <a:pt x="133253" y="406400"/>
                </a:lnTo>
                <a:lnTo>
                  <a:pt x="139459" y="420370"/>
                </a:lnTo>
                <a:lnTo>
                  <a:pt x="145616" y="434340"/>
                </a:lnTo>
                <a:lnTo>
                  <a:pt x="151711" y="448310"/>
                </a:lnTo>
                <a:lnTo>
                  <a:pt x="157732" y="461010"/>
                </a:lnTo>
                <a:lnTo>
                  <a:pt x="175224" y="502920"/>
                </a:lnTo>
                <a:lnTo>
                  <a:pt x="186287" y="532130"/>
                </a:lnTo>
                <a:lnTo>
                  <a:pt x="190581" y="541020"/>
                </a:lnTo>
                <a:lnTo>
                  <a:pt x="194325" y="552450"/>
                </a:lnTo>
                <a:lnTo>
                  <a:pt x="202102" y="576580"/>
                </a:lnTo>
                <a:lnTo>
                  <a:pt x="207108" y="588010"/>
                </a:lnTo>
                <a:lnTo>
                  <a:pt x="213507" y="595630"/>
                </a:lnTo>
                <a:lnTo>
                  <a:pt x="219349" y="598170"/>
                </a:lnTo>
                <a:lnTo>
                  <a:pt x="233887" y="598170"/>
                </a:lnTo>
                <a:lnTo>
                  <a:pt x="254398" y="589280"/>
                </a:lnTo>
                <a:lnTo>
                  <a:pt x="279706" y="579120"/>
                </a:lnTo>
                <a:lnTo>
                  <a:pt x="229848" y="579120"/>
                </a:lnTo>
                <a:lnTo>
                  <a:pt x="215017" y="548640"/>
                </a:lnTo>
                <a:lnTo>
                  <a:pt x="207656" y="533400"/>
                </a:lnTo>
                <a:lnTo>
                  <a:pt x="200338" y="516890"/>
                </a:lnTo>
                <a:lnTo>
                  <a:pt x="193065" y="501650"/>
                </a:lnTo>
                <a:lnTo>
                  <a:pt x="185842" y="486410"/>
                </a:lnTo>
                <a:lnTo>
                  <a:pt x="178673" y="469900"/>
                </a:lnTo>
                <a:lnTo>
                  <a:pt x="171560" y="454660"/>
                </a:lnTo>
                <a:lnTo>
                  <a:pt x="164508" y="439420"/>
                </a:lnTo>
                <a:lnTo>
                  <a:pt x="157521" y="422910"/>
                </a:lnTo>
                <a:lnTo>
                  <a:pt x="150603" y="407670"/>
                </a:lnTo>
                <a:lnTo>
                  <a:pt x="143757" y="391160"/>
                </a:lnTo>
                <a:lnTo>
                  <a:pt x="136987" y="374650"/>
                </a:lnTo>
                <a:lnTo>
                  <a:pt x="130298" y="359410"/>
                </a:lnTo>
                <a:lnTo>
                  <a:pt x="123692" y="342900"/>
                </a:lnTo>
                <a:lnTo>
                  <a:pt x="117173" y="327660"/>
                </a:lnTo>
                <a:lnTo>
                  <a:pt x="110747" y="311150"/>
                </a:lnTo>
                <a:lnTo>
                  <a:pt x="104415" y="294640"/>
                </a:lnTo>
                <a:lnTo>
                  <a:pt x="98182" y="279400"/>
                </a:lnTo>
                <a:lnTo>
                  <a:pt x="92053" y="262890"/>
                </a:lnTo>
                <a:lnTo>
                  <a:pt x="200370" y="218440"/>
                </a:lnTo>
                <a:lnTo>
                  <a:pt x="265624" y="190500"/>
                </a:lnTo>
                <a:lnTo>
                  <a:pt x="287432" y="181610"/>
                </a:lnTo>
                <a:lnTo>
                  <a:pt x="309270" y="171450"/>
                </a:lnTo>
                <a:lnTo>
                  <a:pt x="396979" y="135890"/>
                </a:lnTo>
                <a:lnTo>
                  <a:pt x="419004" y="128270"/>
                </a:lnTo>
                <a:lnTo>
                  <a:pt x="441073" y="119380"/>
                </a:lnTo>
                <a:lnTo>
                  <a:pt x="529822" y="88900"/>
                </a:lnTo>
                <a:lnTo>
                  <a:pt x="559409" y="88900"/>
                </a:lnTo>
                <a:lnTo>
                  <a:pt x="555913" y="82550"/>
                </a:lnTo>
                <a:lnTo>
                  <a:pt x="549585" y="73660"/>
                </a:lnTo>
                <a:lnTo>
                  <a:pt x="543226" y="67310"/>
                </a:lnTo>
                <a:lnTo>
                  <a:pt x="536841" y="63500"/>
                </a:lnTo>
                <a:lnTo>
                  <a:pt x="530435" y="62230"/>
                </a:lnTo>
                <a:close/>
              </a:path>
              <a:path w="772795" h="598170">
                <a:moveTo>
                  <a:pt x="705417" y="248920"/>
                </a:moveTo>
                <a:lnTo>
                  <a:pt x="668448" y="248920"/>
                </a:lnTo>
                <a:lnTo>
                  <a:pt x="673339" y="252730"/>
                </a:lnTo>
                <a:lnTo>
                  <a:pt x="678942" y="259080"/>
                </a:lnTo>
                <a:lnTo>
                  <a:pt x="705423" y="297180"/>
                </a:lnTo>
                <a:lnTo>
                  <a:pt x="725295" y="334010"/>
                </a:lnTo>
                <a:lnTo>
                  <a:pt x="740611" y="372110"/>
                </a:lnTo>
                <a:lnTo>
                  <a:pt x="747208" y="407670"/>
                </a:lnTo>
                <a:lnTo>
                  <a:pt x="746841" y="416560"/>
                </a:lnTo>
                <a:lnTo>
                  <a:pt x="711860" y="448310"/>
                </a:lnTo>
                <a:lnTo>
                  <a:pt x="689681" y="458470"/>
                </a:lnTo>
                <a:lnTo>
                  <a:pt x="667388" y="469900"/>
                </a:lnTo>
                <a:lnTo>
                  <a:pt x="644993" y="480060"/>
                </a:lnTo>
                <a:lnTo>
                  <a:pt x="622506" y="488950"/>
                </a:lnTo>
                <a:lnTo>
                  <a:pt x="577309" y="509270"/>
                </a:lnTo>
                <a:lnTo>
                  <a:pt x="554623" y="518160"/>
                </a:lnTo>
                <a:lnTo>
                  <a:pt x="531895" y="528320"/>
                </a:lnTo>
                <a:lnTo>
                  <a:pt x="509137" y="537210"/>
                </a:lnTo>
                <a:lnTo>
                  <a:pt x="440801" y="565150"/>
                </a:lnTo>
                <a:lnTo>
                  <a:pt x="418043" y="574040"/>
                </a:lnTo>
                <a:lnTo>
                  <a:pt x="395315" y="584200"/>
                </a:lnTo>
                <a:lnTo>
                  <a:pt x="372629" y="593090"/>
                </a:lnTo>
                <a:lnTo>
                  <a:pt x="359068" y="598170"/>
                </a:lnTo>
                <a:lnTo>
                  <a:pt x="400552" y="598170"/>
                </a:lnTo>
                <a:lnTo>
                  <a:pt x="407867" y="595630"/>
                </a:lnTo>
                <a:lnTo>
                  <a:pt x="419484" y="590550"/>
                </a:lnTo>
                <a:lnTo>
                  <a:pt x="431178" y="586740"/>
                </a:lnTo>
                <a:lnTo>
                  <a:pt x="469202" y="571500"/>
                </a:lnTo>
                <a:lnTo>
                  <a:pt x="481531" y="567690"/>
                </a:lnTo>
                <a:lnTo>
                  <a:pt x="529448" y="547370"/>
                </a:lnTo>
                <a:lnTo>
                  <a:pt x="541139" y="542290"/>
                </a:lnTo>
                <a:lnTo>
                  <a:pt x="575715" y="528320"/>
                </a:lnTo>
                <a:lnTo>
                  <a:pt x="598477" y="518160"/>
                </a:lnTo>
                <a:lnTo>
                  <a:pt x="609807" y="514350"/>
                </a:lnTo>
                <a:lnTo>
                  <a:pt x="632430" y="504190"/>
                </a:lnTo>
                <a:lnTo>
                  <a:pt x="643747" y="500380"/>
                </a:lnTo>
                <a:lnTo>
                  <a:pt x="655084" y="495300"/>
                </a:lnTo>
                <a:lnTo>
                  <a:pt x="664680" y="490220"/>
                </a:lnTo>
                <a:lnTo>
                  <a:pt x="675160" y="485140"/>
                </a:lnTo>
                <a:lnTo>
                  <a:pt x="686259" y="481330"/>
                </a:lnTo>
                <a:lnTo>
                  <a:pt x="697709" y="476250"/>
                </a:lnTo>
                <a:lnTo>
                  <a:pt x="709244" y="472440"/>
                </a:lnTo>
                <a:lnTo>
                  <a:pt x="750886" y="452120"/>
                </a:lnTo>
                <a:lnTo>
                  <a:pt x="772515" y="419100"/>
                </a:lnTo>
                <a:lnTo>
                  <a:pt x="772792" y="407670"/>
                </a:lnTo>
                <a:lnTo>
                  <a:pt x="770484" y="394970"/>
                </a:lnTo>
                <a:lnTo>
                  <a:pt x="768709" y="388620"/>
                </a:lnTo>
                <a:lnTo>
                  <a:pt x="737190" y="322580"/>
                </a:lnTo>
                <a:lnTo>
                  <a:pt x="711154" y="262890"/>
                </a:lnTo>
                <a:lnTo>
                  <a:pt x="705417" y="248920"/>
                </a:lnTo>
                <a:close/>
              </a:path>
              <a:path w="772795" h="598170">
                <a:moveTo>
                  <a:pt x="559409" y="88900"/>
                </a:moveTo>
                <a:lnTo>
                  <a:pt x="529822" y="88900"/>
                </a:lnTo>
                <a:lnTo>
                  <a:pt x="538529" y="102870"/>
                </a:lnTo>
                <a:lnTo>
                  <a:pt x="546980" y="118110"/>
                </a:lnTo>
                <a:lnTo>
                  <a:pt x="555184" y="132080"/>
                </a:lnTo>
                <a:lnTo>
                  <a:pt x="563152" y="147320"/>
                </a:lnTo>
                <a:lnTo>
                  <a:pt x="570892" y="161290"/>
                </a:lnTo>
                <a:lnTo>
                  <a:pt x="592854" y="207010"/>
                </a:lnTo>
                <a:lnTo>
                  <a:pt x="613136" y="252730"/>
                </a:lnTo>
                <a:lnTo>
                  <a:pt x="632008" y="299720"/>
                </a:lnTo>
                <a:lnTo>
                  <a:pt x="638032" y="314960"/>
                </a:lnTo>
                <a:lnTo>
                  <a:pt x="643939" y="330200"/>
                </a:lnTo>
                <a:lnTo>
                  <a:pt x="649739" y="346710"/>
                </a:lnTo>
                <a:lnTo>
                  <a:pt x="655443" y="361950"/>
                </a:lnTo>
                <a:lnTo>
                  <a:pt x="661060" y="378460"/>
                </a:lnTo>
                <a:lnTo>
                  <a:pt x="666601" y="393700"/>
                </a:lnTo>
                <a:lnTo>
                  <a:pt x="646613" y="407670"/>
                </a:lnTo>
                <a:lnTo>
                  <a:pt x="584724" y="443230"/>
                </a:lnTo>
                <a:lnTo>
                  <a:pt x="520446" y="473710"/>
                </a:lnTo>
                <a:lnTo>
                  <a:pt x="476581" y="491490"/>
                </a:lnTo>
                <a:lnTo>
                  <a:pt x="454416" y="499110"/>
                </a:lnTo>
                <a:lnTo>
                  <a:pt x="432126" y="508000"/>
                </a:lnTo>
                <a:lnTo>
                  <a:pt x="297113" y="553720"/>
                </a:lnTo>
                <a:lnTo>
                  <a:pt x="274618" y="562610"/>
                </a:lnTo>
                <a:lnTo>
                  <a:pt x="252189" y="570230"/>
                </a:lnTo>
                <a:lnTo>
                  <a:pt x="229848" y="579120"/>
                </a:lnTo>
                <a:lnTo>
                  <a:pt x="279706" y="579120"/>
                </a:lnTo>
                <a:lnTo>
                  <a:pt x="298787" y="571500"/>
                </a:lnTo>
                <a:lnTo>
                  <a:pt x="321155" y="563880"/>
                </a:lnTo>
                <a:lnTo>
                  <a:pt x="343605" y="554990"/>
                </a:lnTo>
                <a:lnTo>
                  <a:pt x="433719" y="524510"/>
                </a:lnTo>
                <a:lnTo>
                  <a:pt x="456199" y="515620"/>
                </a:lnTo>
                <a:lnTo>
                  <a:pt x="478608" y="508000"/>
                </a:lnTo>
                <a:lnTo>
                  <a:pt x="500922" y="499110"/>
                </a:lnTo>
                <a:lnTo>
                  <a:pt x="523115" y="491490"/>
                </a:lnTo>
                <a:lnTo>
                  <a:pt x="545162" y="482600"/>
                </a:lnTo>
                <a:lnTo>
                  <a:pt x="610171" y="452120"/>
                </a:lnTo>
                <a:lnTo>
                  <a:pt x="631379" y="441960"/>
                </a:lnTo>
                <a:lnTo>
                  <a:pt x="652314" y="429260"/>
                </a:lnTo>
                <a:lnTo>
                  <a:pt x="672951" y="417830"/>
                </a:lnTo>
                <a:lnTo>
                  <a:pt x="679966" y="412750"/>
                </a:lnTo>
                <a:lnTo>
                  <a:pt x="684480" y="405130"/>
                </a:lnTo>
                <a:lnTo>
                  <a:pt x="686752" y="397510"/>
                </a:lnTo>
                <a:lnTo>
                  <a:pt x="687044" y="388620"/>
                </a:lnTo>
                <a:lnTo>
                  <a:pt x="685617" y="378460"/>
                </a:lnTo>
                <a:lnTo>
                  <a:pt x="667944" y="334010"/>
                </a:lnTo>
                <a:lnTo>
                  <a:pt x="655584" y="311150"/>
                </a:lnTo>
                <a:lnTo>
                  <a:pt x="649438" y="299720"/>
                </a:lnTo>
                <a:lnTo>
                  <a:pt x="638516" y="278130"/>
                </a:lnTo>
                <a:lnTo>
                  <a:pt x="634264" y="269240"/>
                </a:lnTo>
                <a:lnTo>
                  <a:pt x="631165" y="260350"/>
                </a:lnTo>
                <a:lnTo>
                  <a:pt x="637144" y="256540"/>
                </a:lnTo>
                <a:lnTo>
                  <a:pt x="661589" y="256540"/>
                </a:lnTo>
                <a:lnTo>
                  <a:pt x="668448" y="248920"/>
                </a:lnTo>
                <a:lnTo>
                  <a:pt x="705417" y="248920"/>
                </a:lnTo>
                <a:lnTo>
                  <a:pt x="693943" y="220980"/>
                </a:lnTo>
                <a:lnTo>
                  <a:pt x="627696" y="220980"/>
                </a:lnTo>
                <a:lnTo>
                  <a:pt x="622113" y="215900"/>
                </a:lnTo>
                <a:lnTo>
                  <a:pt x="598944" y="175260"/>
                </a:lnTo>
                <a:lnTo>
                  <a:pt x="592966" y="161290"/>
                </a:lnTo>
                <a:lnTo>
                  <a:pt x="580822" y="133350"/>
                </a:lnTo>
                <a:lnTo>
                  <a:pt x="574665" y="119380"/>
                </a:lnTo>
                <a:lnTo>
                  <a:pt x="568458" y="106680"/>
                </a:lnTo>
                <a:lnTo>
                  <a:pt x="562206" y="93980"/>
                </a:lnTo>
                <a:lnTo>
                  <a:pt x="559409" y="88900"/>
                </a:lnTo>
                <a:close/>
              </a:path>
              <a:path w="772795" h="598170">
                <a:moveTo>
                  <a:pt x="333655" y="278130"/>
                </a:moveTo>
                <a:lnTo>
                  <a:pt x="309195" y="278130"/>
                </a:lnTo>
                <a:lnTo>
                  <a:pt x="297164" y="279400"/>
                </a:lnTo>
                <a:lnTo>
                  <a:pt x="285296" y="281940"/>
                </a:lnTo>
                <a:lnTo>
                  <a:pt x="307906" y="340360"/>
                </a:lnTo>
                <a:lnTo>
                  <a:pt x="323844" y="383540"/>
                </a:lnTo>
                <a:lnTo>
                  <a:pt x="340087" y="421640"/>
                </a:lnTo>
                <a:lnTo>
                  <a:pt x="349036" y="430530"/>
                </a:lnTo>
                <a:lnTo>
                  <a:pt x="353778" y="430530"/>
                </a:lnTo>
                <a:lnTo>
                  <a:pt x="359067" y="427990"/>
                </a:lnTo>
                <a:lnTo>
                  <a:pt x="365180" y="422910"/>
                </a:lnTo>
                <a:lnTo>
                  <a:pt x="372394" y="415290"/>
                </a:lnTo>
                <a:lnTo>
                  <a:pt x="380987" y="406400"/>
                </a:lnTo>
                <a:lnTo>
                  <a:pt x="391234" y="394970"/>
                </a:lnTo>
                <a:lnTo>
                  <a:pt x="354689" y="394970"/>
                </a:lnTo>
                <a:lnTo>
                  <a:pt x="350424" y="389890"/>
                </a:lnTo>
                <a:lnTo>
                  <a:pt x="325763" y="345440"/>
                </a:lnTo>
                <a:lnTo>
                  <a:pt x="311408" y="303530"/>
                </a:lnTo>
                <a:lnTo>
                  <a:pt x="322182" y="300990"/>
                </a:lnTo>
                <a:lnTo>
                  <a:pt x="333694" y="299720"/>
                </a:lnTo>
                <a:lnTo>
                  <a:pt x="490162" y="299720"/>
                </a:lnTo>
                <a:lnTo>
                  <a:pt x="492793" y="295910"/>
                </a:lnTo>
                <a:lnTo>
                  <a:pt x="493488" y="290830"/>
                </a:lnTo>
                <a:lnTo>
                  <a:pt x="492436" y="289560"/>
                </a:lnTo>
                <a:lnTo>
                  <a:pt x="433649" y="289560"/>
                </a:lnTo>
                <a:lnTo>
                  <a:pt x="396127" y="285750"/>
                </a:lnTo>
                <a:lnTo>
                  <a:pt x="371020" y="281940"/>
                </a:lnTo>
                <a:lnTo>
                  <a:pt x="333655" y="278130"/>
                </a:lnTo>
                <a:close/>
              </a:path>
              <a:path w="772795" h="598170">
                <a:moveTo>
                  <a:pt x="490162" y="299720"/>
                </a:moveTo>
                <a:lnTo>
                  <a:pt x="384516" y="299720"/>
                </a:lnTo>
                <a:lnTo>
                  <a:pt x="397768" y="300990"/>
                </a:lnTo>
                <a:lnTo>
                  <a:pt x="410979" y="300990"/>
                </a:lnTo>
                <a:lnTo>
                  <a:pt x="424020" y="302260"/>
                </a:lnTo>
                <a:lnTo>
                  <a:pt x="449073" y="302260"/>
                </a:lnTo>
                <a:lnTo>
                  <a:pt x="445480" y="312420"/>
                </a:lnTo>
                <a:lnTo>
                  <a:pt x="413628" y="351790"/>
                </a:lnTo>
                <a:lnTo>
                  <a:pt x="380680" y="377190"/>
                </a:lnTo>
                <a:lnTo>
                  <a:pt x="369742" y="384810"/>
                </a:lnTo>
                <a:lnTo>
                  <a:pt x="354689" y="394970"/>
                </a:lnTo>
                <a:lnTo>
                  <a:pt x="391234" y="394970"/>
                </a:lnTo>
                <a:lnTo>
                  <a:pt x="403414" y="381000"/>
                </a:lnTo>
                <a:lnTo>
                  <a:pt x="417802" y="365760"/>
                </a:lnTo>
                <a:lnTo>
                  <a:pt x="434676" y="349250"/>
                </a:lnTo>
                <a:lnTo>
                  <a:pt x="454313" y="331470"/>
                </a:lnTo>
                <a:lnTo>
                  <a:pt x="487531" y="303530"/>
                </a:lnTo>
                <a:lnTo>
                  <a:pt x="490162" y="299720"/>
                </a:lnTo>
                <a:close/>
              </a:path>
              <a:path w="772795" h="598170">
                <a:moveTo>
                  <a:pt x="484035" y="285750"/>
                </a:moveTo>
                <a:lnTo>
                  <a:pt x="475314" y="285750"/>
                </a:lnTo>
                <a:lnTo>
                  <a:pt x="464881" y="287020"/>
                </a:lnTo>
                <a:lnTo>
                  <a:pt x="458321" y="289560"/>
                </a:lnTo>
                <a:lnTo>
                  <a:pt x="492436" y="289560"/>
                </a:lnTo>
                <a:lnTo>
                  <a:pt x="490331" y="287020"/>
                </a:lnTo>
                <a:lnTo>
                  <a:pt x="484035" y="285750"/>
                </a:lnTo>
                <a:close/>
              </a:path>
              <a:path w="772795" h="598170">
                <a:moveTo>
                  <a:pt x="661589" y="256540"/>
                </a:moveTo>
                <a:lnTo>
                  <a:pt x="642177" y="256540"/>
                </a:lnTo>
                <a:lnTo>
                  <a:pt x="651152" y="259080"/>
                </a:lnTo>
                <a:lnTo>
                  <a:pt x="655969" y="259080"/>
                </a:lnTo>
                <a:lnTo>
                  <a:pt x="661589" y="256540"/>
                </a:lnTo>
                <a:close/>
              </a:path>
              <a:path w="772795" h="598170">
                <a:moveTo>
                  <a:pt x="650926" y="203200"/>
                </a:moveTo>
                <a:lnTo>
                  <a:pt x="641778" y="205740"/>
                </a:lnTo>
                <a:lnTo>
                  <a:pt x="633951" y="210820"/>
                </a:lnTo>
                <a:lnTo>
                  <a:pt x="627696" y="220980"/>
                </a:lnTo>
                <a:lnTo>
                  <a:pt x="693943" y="220980"/>
                </a:lnTo>
                <a:lnTo>
                  <a:pt x="692378" y="217170"/>
                </a:lnTo>
                <a:lnTo>
                  <a:pt x="663807" y="217170"/>
                </a:lnTo>
                <a:lnTo>
                  <a:pt x="664188" y="210820"/>
                </a:lnTo>
                <a:lnTo>
                  <a:pt x="661140" y="208280"/>
                </a:lnTo>
                <a:lnTo>
                  <a:pt x="650926" y="203200"/>
                </a:lnTo>
                <a:close/>
              </a:path>
              <a:path w="772795" h="598170">
                <a:moveTo>
                  <a:pt x="606493" y="16510"/>
                </a:moveTo>
                <a:lnTo>
                  <a:pt x="563145" y="16510"/>
                </a:lnTo>
                <a:lnTo>
                  <a:pt x="573780" y="19050"/>
                </a:lnTo>
                <a:lnTo>
                  <a:pt x="583318" y="24130"/>
                </a:lnTo>
                <a:lnTo>
                  <a:pt x="608475" y="55880"/>
                </a:lnTo>
                <a:lnTo>
                  <a:pt x="625483" y="93980"/>
                </a:lnTo>
                <a:lnTo>
                  <a:pt x="645593" y="146050"/>
                </a:lnTo>
                <a:lnTo>
                  <a:pt x="657591" y="179070"/>
                </a:lnTo>
                <a:lnTo>
                  <a:pt x="671300" y="215900"/>
                </a:lnTo>
                <a:lnTo>
                  <a:pt x="663807" y="217170"/>
                </a:lnTo>
                <a:lnTo>
                  <a:pt x="692378" y="217170"/>
                </a:lnTo>
                <a:lnTo>
                  <a:pt x="689770" y="210820"/>
                </a:lnTo>
                <a:lnTo>
                  <a:pt x="672205" y="165100"/>
                </a:lnTo>
                <a:lnTo>
                  <a:pt x="645205" y="90170"/>
                </a:lnTo>
                <a:lnTo>
                  <a:pt x="634107" y="62230"/>
                </a:lnTo>
                <a:lnTo>
                  <a:pt x="623500" y="39370"/>
                </a:lnTo>
                <a:lnTo>
                  <a:pt x="612553" y="22860"/>
                </a:lnTo>
                <a:lnTo>
                  <a:pt x="606493" y="16510"/>
                </a:lnTo>
                <a:close/>
              </a:path>
              <a:path w="772795" h="598170">
                <a:moveTo>
                  <a:pt x="211919" y="107950"/>
                </a:moveTo>
                <a:lnTo>
                  <a:pt x="201768" y="107950"/>
                </a:lnTo>
                <a:lnTo>
                  <a:pt x="191531" y="110490"/>
                </a:lnTo>
                <a:lnTo>
                  <a:pt x="181260" y="114300"/>
                </a:lnTo>
                <a:lnTo>
                  <a:pt x="171008" y="120650"/>
                </a:lnTo>
                <a:lnTo>
                  <a:pt x="150770" y="132080"/>
                </a:lnTo>
                <a:lnTo>
                  <a:pt x="140889" y="137160"/>
                </a:lnTo>
                <a:lnTo>
                  <a:pt x="131237" y="140970"/>
                </a:lnTo>
                <a:lnTo>
                  <a:pt x="130026" y="148590"/>
                </a:lnTo>
                <a:lnTo>
                  <a:pt x="129137" y="154940"/>
                </a:lnTo>
                <a:lnTo>
                  <a:pt x="127740" y="163830"/>
                </a:lnTo>
                <a:lnTo>
                  <a:pt x="169102" y="163830"/>
                </a:lnTo>
                <a:lnTo>
                  <a:pt x="182295" y="158750"/>
                </a:lnTo>
                <a:lnTo>
                  <a:pt x="215359" y="143510"/>
                </a:lnTo>
                <a:lnTo>
                  <a:pt x="248570" y="130810"/>
                </a:lnTo>
                <a:lnTo>
                  <a:pt x="265246" y="123190"/>
                </a:lnTo>
                <a:lnTo>
                  <a:pt x="282005" y="116840"/>
                </a:lnTo>
                <a:lnTo>
                  <a:pt x="231753" y="116840"/>
                </a:lnTo>
                <a:lnTo>
                  <a:pt x="221931" y="110490"/>
                </a:lnTo>
                <a:lnTo>
                  <a:pt x="211919" y="107950"/>
                </a:lnTo>
                <a:close/>
              </a:path>
              <a:path w="772795" h="598170">
                <a:moveTo>
                  <a:pt x="569351" y="0"/>
                </a:moveTo>
                <a:lnTo>
                  <a:pt x="523597" y="6350"/>
                </a:lnTo>
                <a:lnTo>
                  <a:pt x="412899" y="46990"/>
                </a:lnTo>
                <a:lnTo>
                  <a:pt x="361453" y="67310"/>
                </a:lnTo>
                <a:lnTo>
                  <a:pt x="231753" y="116840"/>
                </a:lnTo>
                <a:lnTo>
                  <a:pt x="282005" y="116840"/>
                </a:lnTo>
                <a:lnTo>
                  <a:pt x="315618" y="104140"/>
                </a:lnTo>
                <a:lnTo>
                  <a:pt x="332543" y="99060"/>
                </a:lnTo>
                <a:lnTo>
                  <a:pt x="349544" y="92710"/>
                </a:lnTo>
                <a:lnTo>
                  <a:pt x="366627" y="87630"/>
                </a:lnTo>
                <a:lnTo>
                  <a:pt x="401166" y="73660"/>
                </a:lnTo>
                <a:lnTo>
                  <a:pt x="431801" y="60960"/>
                </a:lnTo>
                <a:lnTo>
                  <a:pt x="482608" y="40640"/>
                </a:lnTo>
                <a:lnTo>
                  <a:pt x="503404" y="31750"/>
                </a:lnTo>
                <a:lnTo>
                  <a:pt x="521543" y="25400"/>
                </a:lnTo>
                <a:lnTo>
                  <a:pt x="537339" y="20320"/>
                </a:lnTo>
                <a:lnTo>
                  <a:pt x="551102" y="17780"/>
                </a:lnTo>
                <a:lnTo>
                  <a:pt x="563145" y="16510"/>
                </a:lnTo>
                <a:lnTo>
                  <a:pt x="606493" y="16510"/>
                </a:lnTo>
                <a:lnTo>
                  <a:pt x="600434" y="10160"/>
                </a:lnTo>
                <a:lnTo>
                  <a:pt x="586311" y="2540"/>
                </a:lnTo>
                <a:lnTo>
                  <a:pt x="569351" y="0"/>
                </a:lnTo>
                <a:close/>
              </a:path>
            </a:pathLst>
          </a:custGeom>
          <a:solidFill>
            <a:srgbClr val="2F475C"/>
          </a:solidFill>
        </p:spPr>
        <p:txBody>
          <a:bodyPr wrap="square" lIns="0" tIns="0" rIns="0" bIns="0" rtlCol="0"/>
          <a:lstStyle/>
          <a:p>
            <a:endParaRPr/>
          </a:p>
        </p:txBody>
      </p:sp>
      <p:sp>
        <p:nvSpPr>
          <p:cNvPr id="40" name="bk object 40"/>
          <p:cNvSpPr/>
          <p:nvPr/>
        </p:nvSpPr>
        <p:spPr>
          <a:xfrm>
            <a:off x="7933956" y="3052990"/>
            <a:ext cx="715889" cy="571499"/>
          </a:xfrm>
          <a:prstGeom prst="rect">
            <a:avLst/>
          </a:prstGeom>
          <a:blipFill>
            <a:blip r:embed="rId9" cstate="print"/>
            <a:stretch>
              <a:fillRect/>
            </a:stretch>
          </a:blipFill>
        </p:spPr>
        <p:txBody>
          <a:bodyPr wrap="square" lIns="0" tIns="0" rIns="0" bIns="0" rtlCol="0"/>
          <a:lstStyle/>
          <a:p>
            <a:endParaRPr/>
          </a:p>
        </p:txBody>
      </p:sp>
      <p:sp>
        <p:nvSpPr>
          <p:cNvPr id="41" name="bk object 41"/>
          <p:cNvSpPr/>
          <p:nvPr/>
        </p:nvSpPr>
        <p:spPr>
          <a:xfrm>
            <a:off x="8247371" y="1716734"/>
            <a:ext cx="896629" cy="869000"/>
          </a:xfrm>
          <a:prstGeom prst="rect">
            <a:avLst/>
          </a:prstGeom>
          <a:blipFill>
            <a:blip r:embed="rId10" cstate="print"/>
            <a:stretch>
              <a:fillRect/>
            </a:stretch>
          </a:blipFill>
        </p:spPr>
        <p:txBody>
          <a:bodyPr wrap="square" lIns="0" tIns="0" rIns="0" bIns="0" rtlCol="0"/>
          <a:lstStyle/>
          <a:p>
            <a:endParaRPr/>
          </a:p>
        </p:txBody>
      </p:sp>
      <p:sp>
        <p:nvSpPr>
          <p:cNvPr id="42" name="bk object 42"/>
          <p:cNvSpPr/>
          <p:nvPr/>
        </p:nvSpPr>
        <p:spPr>
          <a:xfrm>
            <a:off x="2001597" y="295"/>
            <a:ext cx="471170" cy="354330"/>
          </a:xfrm>
          <a:custGeom>
            <a:avLst/>
            <a:gdLst/>
            <a:ahLst/>
            <a:cxnLst/>
            <a:rect l="l" t="t" r="r" b="b"/>
            <a:pathLst>
              <a:path w="471169" h="354330">
                <a:moveTo>
                  <a:pt x="51195" y="105409"/>
                </a:moveTo>
                <a:lnTo>
                  <a:pt x="26296" y="105409"/>
                </a:lnTo>
                <a:lnTo>
                  <a:pt x="16344" y="106679"/>
                </a:lnTo>
                <a:lnTo>
                  <a:pt x="8499" y="107950"/>
                </a:lnTo>
                <a:lnTo>
                  <a:pt x="3094" y="111759"/>
                </a:lnTo>
                <a:lnTo>
                  <a:pt x="461" y="116839"/>
                </a:lnTo>
                <a:lnTo>
                  <a:pt x="0" y="132079"/>
                </a:lnTo>
                <a:lnTo>
                  <a:pt x="2456" y="144779"/>
                </a:lnTo>
                <a:lnTo>
                  <a:pt x="36360" y="182879"/>
                </a:lnTo>
                <a:lnTo>
                  <a:pt x="79935" y="196850"/>
                </a:lnTo>
                <a:lnTo>
                  <a:pt x="113804" y="201929"/>
                </a:lnTo>
                <a:lnTo>
                  <a:pt x="131420" y="204469"/>
                </a:lnTo>
                <a:lnTo>
                  <a:pt x="216121" y="210819"/>
                </a:lnTo>
                <a:lnTo>
                  <a:pt x="255065" y="215900"/>
                </a:lnTo>
                <a:lnTo>
                  <a:pt x="265574" y="231139"/>
                </a:lnTo>
                <a:lnTo>
                  <a:pt x="265124" y="237489"/>
                </a:lnTo>
                <a:lnTo>
                  <a:pt x="264003" y="243839"/>
                </a:lnTo>
                <a:lnTo>
                  <a:pt x="259399" y="267969"/>
                </a:lnTo>
                <a:lnTo>
                  <a:pt x="258383" y="278129"/>
                </a:lnTo>
                <a:lnTo>
                  <a:pt x="258259" y="281939"/>
                </a:lnTo>
                <a:lnTo>
                  <a:pt x="258194" y="288289"/>
                </a:lnTo>
                <a:lnTo>
                  <a:pt x="258805" y="295909"/>
                </a:lnTo>
                <a:lnTo>
                  <a:pt x="277287" y="330200"/>
                </a:lnTo>
                <a:lnTo>
                  <a:pt x="315382" y="349250"/>
                </a:lnTo>
                <a:lnTo>
                  <a:pt x="334186" y="354329"/>
                </a:lnTo>
                <a:lnTo>
                  <a:pt x="347971" y="354329"/>
                </a:lnTo>
                <a:lnTo>
                  <a:pt x="359914" y="353059"/>
                </a:lnTo>
                <a:lnTo>
                  <a:pt x="370074" y="349250"/>
                </a:lnTo>
                <a:lnTo>
                  <a:pt x="378509" y="344169"/>
                </a:lnTo>
                <a:lnTo>
                  <a:pt x="383926" y="339089"/>
                </a:lnTo>
                <a:lnTo>
                  <a:pt x="358824" y="339089"/>
                </a:lnTo>
                <a:lnTo>
                  <a:pt x="355395" y="332739"/>
                </a:lnTo>
                <a:lnTo>
                  <a:pt x="357935" y="330200"/>
                </a:lnTo>
                <a:lnTo>
                  <a:pt x="305851" y="330200"/>
                </a:lnTo>
                <a:lnTo>
                  <a:pt x="297924" y="326389"/>
                </a:lnTo>
                <a:lnTo>
                  <a:pt x="276855" y="294639"/>
                </a:lnTo>
                <a:lnTo>
                  <a:pt x="274452" y="274319"/>
                </a:lnTo>
                <a:lnTo>
                  <a:pt x="275720" y="264159"/>
                </a:lnTo>
                <a:lnTo>
                  <a:pt x="278801" y="255269"/>
                </a:lnTo>
                <a:lnTo>
                  <a:pt x="283820" y="247650"/>
                </a:lnTo>
                <a:lnTo>
                  <a:pt x="290900" y="242569"/>
                </a:lnTo>
                <a:lnTo>
                  <a:pt x="300168" y="238759"/>
                </a:lnTo>
                <a:lnTo>
                  <a:pt x="328007" y="238759"/>
                </a:lnTo>
                <a:lnTo>
                  <a:pt x="321407" y="234950"/>
                </a:lnTo>
                <a:lnTo>
                  <a:pt x="333879" y="231139"/>
                </a:lnTo>
                <a:lnTo>
                  <a:pt x="361598" y="231139"/>
                </a:lnTo>
                <a:lnTo>
                  <a:pt x="358157" y="228600"/>
                </a:lnTo>
                <a:lnTo>
                  <a:pt x="348657" y="222250"/>
                </a:lnTo>
                <a:lnTo>
                  <a:pt x="346072" y="220979"/>
                </a:lnTo>
                <a:lnTo>
                  <a:pt x="290711" y="220979"/>
                </a:lnTo>
                <a:lnTo>
                  <a:pt x="283089" y="215900"/>
                </a:lnTo>
                <a:lnTo>
                  <a:pt x="280950" y="207009"/>
                </a:lnTo>
                <a:lnTo>
                  <a:pt x="289284" y="201929"/>
                </a:lnTo>
                <a:lnTo>
                  <a:pt x="316481" y="201929"/>
                </a:lnTo>
                <a:lnTo>
                  <a:pt x="315355" y="199389"/>
                </a:lnTo>
                <a:lnTo>
                  <a:pt x="317927" y="194309"/>
                </a:lnTo>
                <a:lnTo>
                  <a:pt x="203987" y="194309"/>
                </a:lnTo>
                <a:lnTo>
                  <a:pt x="180707" y="193039"/>
                </a:lnTo>
                <a:lnTo>
                  <a:pt x="133759" y="187959"/>
                </a:lnTo>
                <a:lnTo>
                  <a:pt x="89739" y="179069"/>
                </a:lnTo>
                <a:lnTo>
                  <a:pt x="52778" y="166369"/>
                </a:lnTo>
                <a:lnTo>
                  <a:pt x="19610" y="142239"/>
                </a:lnTo>
                <a:lnTo>
                  <a:pt x="16559" y="133350"/>
                </a:lnTo>
                <a:lnTo>
                  <a:pt x="19747" y="128269"/>
                </a:lnTo>
                <a:lnTo>
                  <a:pt x="25157" y="125729"/>
                </a:lnTo>
                <a:lnTo>
                  <a:pt x="32562" y="123189"/>
                </a:lnTo>
                <a:lnTo>
                  <a:pt x="41735" y="121919"/>
                </a:lnTo>
                <a:lnTo>
                  <a:pt x="239934" y="121919"/>
                </a:lnTo>
                <a:lnTo>
                  <a:pt x="233242" y="119379"/>
                </a:lnTo>
                <a:lnTo>
                  <a:pt x="230272" y="116839"/>
                </a:lnTo>
                <a:lnTo>
                  <a:pt x="155906" y="116839"/>
                </a:lnTo>
                <a:lnTo>
                  <a:pt x="127075" y="114300"/>
                </a:lnTo>
                <a:lnTo>
                  <a:pt x="111669" y="111759"/>
                </a:lnTo>
                <a:lnTo>
                  <a:pt x="96046" y="110489"/>
                </a:lnTo>
                <a:lnTo>
                  <a:pt x="80538" y="107950"/>
                </a:lnTo>
                <a:lnTo>
                  <a:pt x="51195" y="105409"/>
                </a:lnTo>
                <a:close/>
              </a:path>
              <a:path w="471169" h="354330">
                <a:moveTo>
                  <a:pt x="392254" y="326389"/>
                </a:moveTo>
                <a:lnTo>
                  <a:pt x="363269" y="326389"/>
                </a:lnTo>
                <a:lnTo>
                  <a:pt x="367714" y="332739"/>
                </a:lnTo>
                <a:lnTo>
                  <a:pt x="358824" y="339089"/>
                </a:lnTo>
                <a:lnTo>
                  <a:pt x="383926" y="339089"/>
                </a:lnTo>
                <a:lnTo>
                  <a:pt x="385280" y="337819"/>
                </a:lnTo>
                <a:lnTo>
                  <a:pt x="390445" y="330200"/>
                </a:lnTo>
                <a:lnTo>
                  <a:pt x="392254" y="326389"/>
                </a:lnTo>
                <a:close/>
              </a:path>
              <a:path w="471169" h="354330">
                <a:moveTo>
                  <a:pt x="328007" y="238759"/>
                </a:moveTo>
                <a:lnTo>
                  <a:pt x="300168" y="238759"/>
                </a:lnTo>
                <a:lnTo>
                  <a:pt x="307008" y="246379"/>
                </a:lnTo>
                <a:lnTo>
                  <a:pt x="302563" y="251459"/>
                </a:lnTo>
                <a:lnTo>
                  <a:pt x="298626" y="257809"/>
                </a:lnTo>
                <a:lnTo>
                  <a:pt x="293489" y="267969"/>
                </a:lnTo>
                <a:lnTo>
                  <a:pt x="291379" y="278129"/>
                </a:lnTo>
                <a:lnTo>
                  <a:pt x="292187" y="289559"/>
                </a:lnTo>
                <a:lnTo>
                  <a:pt x="295808" y="300989"/>
                </a:lnTo>
                <a:lnTo>
                  <a:pt x="302134" y="311150"/>
                </a:lnTo>
                <a:lnTo>
                  <a:pt x="311058" y="320039"/>
                </a:lnTo>
                <a:lnTo>
                  <a:pt x="322473" y="327659"/>
                </a:lnTo>
                <a:lnTo>
                  <a:pt x="324026" y="327659"/>
                </a:lnTo>
                <a:lnTo>
                  <a:pt x="314594" y="330200"/>
                </a:lnTo>
                <a:lnTo>
                  <a:pt x="357935" y="330200"/>
                </a:lnTo>
                <a:lnTo>
                  <a:pt x="360348" y="328929"/>
                </a:lnTo>
                <a:lnTo>
                  <a:pt x="363269" y="326389"/>
                </a:lnTo>
                <a:lnTo>
                  <a:pt x="392254" y="326389"/>
                </a:lnTo>
                <a:lnTo>
                  <a:pt x="394063" y="322579"/>
                </a:lnTo>
                <a:lnTo>
                  <a:pt x="395128" y="317500"/>
                </a:lnTo>
                <a:lnTo>
                  <a:pt x="336599" y="317500"/>
                </a:lnTo>
                <a:lnTo>
                  <a:pt x="328344" y="316229"/>
                </a:lnTo>
                <a:lnTo>
                  <a:pt x="320410" y="311150"/>
                </a:lnTo>
                <a:lnTo>
                  <a:pt x="314853" y="303529"/>
                </a:lnTo>
                <a:lnTo>
                  <a:pt x="311546" y="294639"/>
                </a:lnTo>
                <a:lnTo>
                  <a:pt x="310361" y="287019"/>
                </a:lnTo>
                <a:lnTo>
                  <a:pt x="311170" y="278129"/>
                </a:lnTo>
                <a:lnTo>
                  <a:pt x="313845" y="270509"/>
                </a:lnTo>
                <a:lnTo>
                  <a:pt x="318258" y="264159"/>
                </a:lnTo>
                <a:lnTo>
                  <a:pt x="324281" y="260350"/>
                </a:lnTo>
                <a:lnTo>
                  <a:pt x="331786" y="259079"/>
                </a:lnTo>
                <a:lnTo>
                  <a:pt x="364217" y="259079"/>
                </a:lnTo>
                <a:lnTo>
                  <a:pt x="360431" y="254000"/>
                </a:lnTo>
                <a:lnTo>
                  <a:pt x="359840" y="252729"/>
                </a:lnTo>
                <a:lnTo>
                  <a:pt x="381037" y="252729"/>
                </a:lnTo>
                <a:lnTo>
                  <a:pt x="374406" y="243839"/>
                </a:lnTo>
                <a:lnTo>
                  <a:pt x="373313" y="242569"/>
                </a:lnTo>
                <a:lnTo>
                  <a:pt x="345489" y="242569"/>
                </a:lnTo>
                <a:lnTo>
                  <a:pt x="332406" y="241300"/>
                </a:lnTo>
                <a:lnTo>
                  <a:pt x="328007" y="238759"/>
                </a:lnTo>
                <a:close/>
              </a:path>
              <a:path w="471169" h="354330">
                <a:moveTo>
                  <a:pt x="364217" y="259079"/>
                </a:moveTo>
                <a:lnTo>
                  <a:pt x="331786" y="259079"/>
                </a:lnTo>
                <a:lnTo>
                  <a:pt x="340646" y="261619"/>
                </a:lnTo>
                <a:lnTo>
                  <a:pt x="350731" y="266700"/>
                </a:lnTo>
                <a:lnTo>
                  <a:pt x="355309" y="276859"/>
                </a:lnTo>
                <a:lnTo>
                  <a:pt x="357555" y="289559"/>
                </a:lnTo>
                <a:lnTo>
                  <a:pt x="357138" y="299719"/>
                </a:lnTo>
                <a:lnTo>
                  <a:pt x="353726" y="309879"/>
                </a:lnTo>
                <a:lnTo>
                  <a:pt x="346990" y="316229"/>
                </a:lnTo>
                <a:lnTo>
                  <a:pt x="336599" y="317500"/>
                </a:lnTo>
                <a:lnTo>
                  <a:pt x="395128" y="317500"/>
                </a:lnTo>
                <a:lnTo>
                  <a:pt x="396193" y="312419"/>
                </a:lnTo>
                <a:lnTo>
                  <a:pt x="396894" y="303529"/>
                </a:lnTo>
                <a:lnTo>
                  <a:pt x="396393" y="295909"/>
                </a:lnTo>
                <a:lnTo>
                  <a:pt x="382319" y="295909"/>
                </a:lnTo>
                <a:lnTo>
                  <a:pt x="374672" y="284479"/>
                </a:lnTo>
                <a:lnTo>
                  <a:pt x="379514" y="278129"/>
                </a:lnTo>
                <a:lnTo>
                  <a:pt x="381557" y="276859"/>
                </a:lnTo>
                <a:lnTo>
                  <a:pt x="392632" y="276859"/>
                </a:lnTo>
                <a:lnTo>
                  <a:pt x="391016" y="271779"/>
                </a:lnTo>
                <a:lnTo>
                  <a:pt x="377360" y="271779"/>
                </a:lnTo>
                <a:lnTo>
                  <a:pt x="369896" y="266700"/>
                </a:lnTo>
                <a:lnTo>
                  <a:pt x="364217" y="259079"/>
                </a:lnTo>
                <a:close/>
              </a:path>
              <a:path w="471169" h="354330">
                <a:moveTo>
                  <a:pt x="392632" y="276859"/>
                </a:moveTo>
                <a:lnTo>
                  <a:pt x="381557" y="276859"/>
                </a:lnTo>
                <a:lnTo>
                  <a:pt x="381938" y="281939"/>
                </a:lnTo>
                <a:lnTo>
                  <a:pt x="382142" y="287019"/>
                </a:lnTo>
                <a:lnTo>
                  <a:pt x="382214" y="289559"/>
                </a:lnTo>
                <a:lnTo>
                  <a:pt x="382319" y="295909"/>
                </a:lnTo>
                <a:lnTo>
                  <a:pt x="396393" y="295909"/>
                </a:lnTo>
                <a:lnTo>
                  <a:pt x="396226" y="293369"/>
                </a:lnTo>
                <a:lnTo>
                  <a:pt x="394247" y="281939"/>
                </a:lnTo>
                <a:lnTo>
                  <a:pt x="392632" y="276859"/>
                </a:lnTo>
                <a:close/>
              </a:path>
              <a:path w="471169" h="354330">
                <a:moveTo>
                  <a:pt x="381037" y="252729"/>
                </a:moveTo>
                <a:lnTo>
                  <a:pt x="359840" y="252729"/>
                </a:lnTo>
                <a:lnTo>
                  <a:pt x="370892" y="261619"/>
                </a:lnTo>
                <a:lnTo>
                  <a:pt x="377360" y="271779"/>
                </a:lnTo>
                <a:lnTo>
                  <a:pt x="391016" y="271779"/>
                </a:lnTo>
                <a:lnTo>
                  <a:pt x="386593" y="261619"/>
                </a:lnTo>
                <a:lnTo>
                  <a:pt x="381037" y="252729"/>
                </a:lnTo>
                <a:close/>
              </a:path>
              <a:path w="471169" h="354330">
                <a:moveTo>
                  <a:pt x="361598" y="231139"/>
                </a:moveTo>
                <a:lnTo>
                  <a:pt x="333879" y="231139"/>
                </a:lnTo>
                <a:lnTo>
                  <a:pt x="341373" y="237489"/>
                </a:lnTo>
                <a:lnTo>
                  <a:pt x="345489" y="242569"/>
                </a:lnTo>
                <a:lnTo>
                  <a:pt x="373313" y="242569"/>
                </a:lnTo>
                <a:lnTo>
                  <a:pt x="366759" y="234950"/>
                </a:lnTo>
                <a:lnTo>
                  <a:pt x="361598" y="231139"/>
                </a:lnTo>
                <a:close/>
              </a:path>
              <a:path w="471169" h="354330">
                <a:moveTo>
                  <a:pt x="316481" y="201929"/>
                </a:moveTo>
                <a:lnTo>
                  <a:pt x="289284" y="201929"/>
                </a:lnTo>
                <a:lnTo>
                  <a:pt x="296910" y="203200"/>
                </a:lnTo>
                <a:lnTo>
                  <a:pt x="301470" y="209550"/>
                </a:lnTo>
                <a:lnTo>
                  <a:pt x="300607" y="217169"/>
                </a:lnTo>
                <a:lnTo>
                  <a:pt x="298245" y="219709"/>
                </a:lnTo>
                <a:lnTo>
                  <a:pt x="290711" y="220979"/>
                </a:lnTo>
                <a:lnTo>
                  <a:pt x="346072" y="220979"/>
                </a:lnTo>
                <a:lnTo>
                  <a:pt x="338319" y="217169"/>
                </a:lnTo>
                <a:lnTo>
                  <a:pt x="327201" y="214629"/>
                </a:lnTo>
                <a:lnTo>
                  <a:pt x="319296" y="208279"/>
                </a:lnTo>
                <a:lnTo>
                  <a:pt x="316481" y="201929"/>
                </a:lnTo>
                <a:close/>
              </a:path>
              <a:path w="471169" h="354330">
                <a:moveTo>
                  <a:pt x="446240" y="104139"/>
                </a:moveTo>
                <a:lnTo>
                  <a:pt x="388556" y="104139"/>
                </a:lnTo>
                <a:lnTo>
                  <a:pt x="397911" y="105409"/>
                </a:lnTo>
                <a:lnTo>
                  <a:pt x="407131" y="105409"/>
                </a:lnTo>
                <a:lnTo>
                  <a:pt x="416043" y="107950"/>
                </a:lnTo>
                <a:lnTo>
                  <a:pt x="449999" y="129539"/>
                </a:lnTo>
                <a:lnTo>
                  <a:pt x="455723" y="149859"/>
                </a:lnTo>
                <a:lnTo>
                  <a:pt x="454162" y="158750"/>
                </a:lnTo>
                <a:lnTo>
                  <a:pt x="429149" y="187959"/>
                </a:lnTo>
                <a:lnTo>
                  <a:pt x="411499" y="191769"/>
                </a:lnTo>
                <a:lnTo>
                  <a:pt x="319212" y="191769"/>
                </a:lnTo>
                <a:lnTo>
                  <a:pt x="331012" y="193039"/>
                </a:lnTo>
                <a:lnTo>
                  <a:pt x="342844" y="195579"/>
                </a:lnTo>
                <a:lnTo>
                  <a:pt x="354663" y="199389"/>
                </a:lnTo>
                <a:lnTo>
                  <a:pt x="378071" y="204469"/>
                </a:lnTo>
                <a:lnTo>
                  <a:pt x="400865" y="207009"/>
                </a:lnTo>
                <a:lnTo>
                  <a:pt x="422673" y="204469"/>
                </a:lnTo>
                <a:lnTo>
                  <a:pt x="433091" y="200659"/>
                </a:lnTo>
                <a:lnTo>
                  <a:pt x="466252" y="163829"/>
                </a:lnTo>
                <a:lnTo>
                  <a:pt x="470911" y="139700"/>
                </a:lnTo>
                <a:lnTo>
                  <a:pt x="469370" y="129539"/>
                </a:lnTo>
                <a:lnTo>
                  <a:pt x="464958" y="119379"/>
                </a:lnTo>
                <a:lnTo>
                  <a:pt x="457459" y="111759"/>
                </a:lnTo>
                <a:lnTo>
                  <a:pt x="450264" y="107950"/>
                </a:lnTo>
                <a:lnTo>
                  <a:pt x="446240" y="104139"/>
                </a:lnTo>
                <a:close/>
              </a:path>
              <a:path w="471169" h="354330">
                <a:moveTo>
                  <a:pt x="335052" y="139700"/>
                </a:moveTo>
                <a:lnTo>
                  <a:pt x="314754" y="139700"/>
                </a:lnTo>
                <a:lnTo>
                  <a:pt x="317423" y="152400"/>
                </a:lnTo>
                <a:lnTo>
                  <a:pt x="315142" y="163829"/>
                </a:lnTo>
                <a:lnTo>
                  <a:pt x="266859" y="189229"/>
                </a:lnTo>
                <a:lnTo>
                  <a:pt x="226451" y="194309"/>
                </a:lnTo>
                <a:lnTo>
                  <a:pt x="317927" y="194309"/>
                </a:lnTo>
                <a:lnTo>
                  <a:pt x="319212" y="191769"/>
                </a:lnTo>
                <a:lnTo>
                  <a:pt x="401864" y="191769"/>
                </a:lnTo>
                <a:lnTo>
                  <a:pt x="382192" y="189229"/>
                </a:lnTo>
                <a:lnTo>
                  <a:pt x="342038" y="167639"/>
                </a:lnTo>
                <a:lnTo>
                  <a:pt x="333885" y="146050"/>
                </a:lnTo>
                <a:lnTo>
                  <a:pt x="335052" y="139700"/>
                </a:lnTo>
                <a:close/>
              </a:path>
              <a:path w="471169" h="354330">
                <a:moveTo>
                  <a:pt x="283703" y="143509"/>
                </a:moveTo>
                <a:lnTo>
                  <a:pt x="243508" y="143509"/>
                </a:lnTo>
                <a:lnTo>
                  <a:pt x="246937" y="148589"/>
                </a:lnTo>
                <a:lnTo>
                  <a:pt x="239534" y="156209"/>
                </a:lnTo>
                <a:lnTo>
                  <a:pt x="234964" y="163829"/>
                </a:lnTo>
                <a:lnTo>
                  <a:pt x="232866" y="170179"/>
                </a:lnTo>
                <a:lnTo>
                  <a:pt x="232879" y="175259"/>
                </a:lnTo>
                <a:lnTo>
                  <a:pt x="234642" y="179069"/>
                </a:lnTo>
                <a:lnTo>
                  <a:pt x="237794" y="182879"/>
                </a:lnTo>
                <a:lnTo>
                  <a:pt x="241973" y="184150"/>
                </a:lnTo>
                <a:lnTo>
                  <a:pt x="246818" y="185419"/>
                </a:lnTo>
                <a:lnTo>
                  <a:pt x="251968" y="185419"/>
                </a:lnTo>
                <a:lnTo>
                  <a:pt x="269653" y="166369"/>
                </a:lnTo>
                <a:lnTo>
                  <a:pt x="269048" y="158750"/>
                </a:lnTo>
                <a:lnTo>
                  <a:pt x="266220" y="149859"/>
                </a:lnTo>
                <a:lnTo>
                  <a:pt x="277660" y="144779"/>
                </a:lnTo>
                <a:lnTo>
                  <a:pt x="283703" y="143509"/>
                </a:lnTo>
                <a:close/>
              </a:path>
              <a:path w="471169" h="354330">
                <a:moveTo>
                  <a:pt x="389541" y="120650"/>
                </a:moveTo>
                <a:lnTo>
                  <a:pt x="349326" y="142239"/>
                </a:lnTo>
                <a:lnTo>
                  <a:pt x="347775" y="153669"/>
                </a:lnTo>
                <a:lnTo>
                  <a:pt x="359324" y="158750"/>
                </a:lnTo>
                <a:lnTo>
                  <a:pt x="371016" y="162559"/>
                </a:lnTo>
                <a:lnTo>
                  <a:pt x="382994" y="167639"/>
                </a:lnTo>
                <a:lnTo>
                  <a:pt x="395401" y="170179"/>
                </a:lnTo>
                <a:lnTo>
                  <a:pt x="409224" y="168909"/>
                </a:lnTo>
                <a:lnTo>
                  <a:pt x="420339" y="165100"/>
                </a:lnTo>
                <a:lnTo>
                  <a:pt x="428503" y="160019"/>
                </a:lnTo>
                <a:lnTo>
                  <a:pt x="431816" y="154939"/>
                </a:lnTo>
                <a:lnTo>
                  <a:pt x="398295" y="154939"/>
                </a:lnTo>
                <a:lnTo>
                  <a:pt x="387312" y="149859"/>
                </a:lnTo>
                <a:lnTo>
                  <a:pt x="376480" y="143509"/>
                </a:lnTo>
                <a:lnTo>
                  <a:pt x="387895" y="138429"/>
                </a:lnTo>
                <a:lnTo>
                  <a:pt x="400701" y="137159"/>
                </a:lnTo>
                <a:lnTo>
                  <a:pt x="433165" y="137159"/>
                </a:lnTo>
                <a:lnTo>
                  <a:pt x="432859" y="135889"/>
                </a:lnTo>
                <a:lnTo>
                  <a:pt x="426789" y="129539"/>
                </a:lnTo>
                <a:lnTo>
                  <a:pt x="416553" y="123189"/>
                </a:lnTo>
                <a:lnTo>
                  <a:pt x="389541" y="120650"/>
                </a:lnTo>
                <a:close/>
              </a:path>
              <a:path w="471169" h="354330">
                <a:moveTo>
                  <a:pt x="433165" y="137159"/>
                </a:moveTo>
                <a:lnTo>
                  <a:pt x="400701" y="137159"/>
                </a:lnTo>
                <a:lnTo>
                  <a:pt x="411512" y="140969"/>
                </a:lnTo>
                <a:lnTo>
                  <a:pt x="416609" y="149859"/>
                </a:lnTo>
                <a:lnTo>
                  <a:pt x="408403" y="154939"/>
                </a:lnTo>
                <a:lnTo>
                  <a:pt x="431816" y="154939"/>
                </a:lnTo>
                <a:lnTo>
                  <a:pt x="433473" y="152400"/>
                </a:lnTo>
                <a:lnTo>
                  <a:pt x="435006" y="144779"/>
                </a:lnTo>
                <a:lnTo>
                  <a:pt x="433165" y="137159"/>
                </a:lnTo>
                <a:close/>
              </a:path>
              <a:path w="471169" h="354330">
                <a:moveTo>
                  <a:pt x="204632" y="0"/>
                </a:moveTo>
                <a:lnTo>
                  <a:pt x="182760" y="0"/>
                </a:lnTo>
                <a:lnTo>
                  <a:pt x="185485" y="5079"/>
                </a:lnTo>
                <a:lnTo>
                  <a:pt x="208462" y="35559"/>
                </a:lnTo>
                <a:lnTo>
                  <a:pt x="233040" y="64769"/>
                </a:lnTo>
                <a:lnTo>
                  <a:pt x="241018" y="74929"/>
                </a:lnTo>
                <a:lnTo>
                  <a:pt x="248686" y="85089"/>
                </a:lnTo>
                <a:lnTo>
                  <a:pt x="255920" y="95250"/>
                </a:lnTo>
                <a:lnTo>
                  <a:pt x="262600" y="106679"/>
                </a:lnTo>
                <a:lnTo>
                  <a:pt x="268602" y="116839"/>
                </a:lnTo>
                <a:lnTo>
                  <a:pt x="254910" y="121919"/>
                </a:lnTo>
                <a:lnTo>
                  <a:pt x="243279" y="123189"/>
                </a:lnTo>
                <a:lnTo>
                  <a:pt x="64476" y="123189"/>
                </a:lnTo>
                <a:lnTo>
                  <a:pt x="77590" y="125729"/>
                </a:lnTo>
                <a:lnTo>
                  <a:pt x="91563" y="127000"/>
                </a:lnTo>
                <a:lnTo>
                  <a:pt x="106167" y="129539"/>
                </a:lnTo>
                <a:lnTo>
                  <a:pt x="121176" y="133350"/>
                </a:lnTo>
                <a:lnTo>
                  <a:pt x="166356" y="140969"/>
                </a:lnTo>
                <a:lnTo>
                  <a:pt x="194332" y="146050"/>
                </a:lnTo>
                <a:lnTo>
                  <a:pt x="206994" y="147319"/>
                </a:lnTo>
                <a:lnTo>
                  <a:pt x="228533" y="147319"/>
                </a:lnTo>
                <a:lnTo>
                  <a:pt x="236955" y="146050"/>
                </a:lnTo>
                <a:lnTo>
                  <a:pt x="243508" y="143509"/>
                </a:lnTo>
                <a:lnTo>
                  <a:pt x="283703" y="143509"/>
                </a:lnTo>
                <a:lnTo>
                  <a:pt x="289746" y="142239"/>
                </a:lnTo>
                <a:lnTo>
                  <a:pt x="314754" y="139700"/>
                </a:lnTo>
                <a:lnTo>
                  <a:pt x="335052" y="139700"/>
                </a:lnTo>
                <a:lnTo>
                  <a:pt x="335286" y="138429"/>
                </a:lnTo>
                <a:lnTo>
                  <a:pt x="339152" y="129539"/>
                </a:lnTo>
                <a:lnTo>
                  <a:pt x="345728" y="120650"/>
                </a:lnTo>
                <a:lnTo>
                  <a:pt x="348715" y="118109"/>
                </a:lnTo>
                <a:lnTo>
                  <a:pt x="314522" y="118109"/>
                </a:lnTo>
                <a:lnTo>
                  <a:pt x="279381" y="99059"/>
                </a:lnTo>
                <a:lnTo>
                  <a:pt x="250236" y="58419"/>
                </a:lnTo>
                <a:lnTo>
                  <a:pt x="243078" y="49529"/>
                </a:lnTo>
                <a:lnTo>
                  <a:pt x="235757" y="43179"/>
                </a:lnTo>
                <a:lnTo>
                  <a:pt x="229129" y="34289"/>
                </a:lnTo>
                <a:lnTo>
                  <a:pt x="222594" y="25400"/>
                </a:lnTo>
                <a:lnTo>
                  <a:pt x="209632" y="7619"/>
                </a:lnTo>
                <a:lnTo>
                  <a:pt x="204632" y="0"/>
                </a:lnTo>
                <a:close/>
              </a:path>
              <a:path w="471169" h="354330">
                <a:moveTo>
                  <a:pt x="239934" y="121919"/>
                </a:moveTo>
                <a:lnTo>
                  <a:pt x="41735" y="121919"/>
                </a:lnTo>
                <a:lnTo>
                  <a:pt x="52449" y="123189"/>
                </a:lnTo>
                <a:lnTo>
                  <a:pt x="243279" y="123189"/>
                </a:lnTo>
                <a:lnTo>
                  <a:pt x="239934" y="121919"/>
                </a:lnTo>
                <a:close/>
              </a:path>
              <a:path w="471169" h="354330">
                <a:moveTo>
                  <a:pt x="409853" y="86359"/>
                </a:moveTo>
                <a:lnTo>
                  <a:pt x="398918" y="86359"/>
                </a:lnTo>
                <a:lnTo>
                  <a:pt x="387865" y="87629"/>
                </a:lnTo>
                <a:lnTo>
                  <a:pt x="344608" y="102869"/>
                </a:lnTo>
                <a:lnTo>
                  <a:pt x="325051" y="115569"/>
                </a:lnTo>
                <a:lnTo>
                  <a:pt x="314522" y="118109"/>
                </a:lnTo>
                <a:lnTo>
                  <a:pt x="348715" y="118109"/>
                </a:lnTo>
                <a:lnTo>
                  <a:pt x="353196" y="114300"/>
                </a:lnTo>
                <a:lnTo>
                  <a:pt x="361384" y="110489"/>
                </a:lnTo>
                <a:lnTo>
                  <a:pt x="370120" y="107950"/>
                </a:lnTo>
                <a:lnTo>
                  <a:pt x="379235" y="105409"/>
                </a:lnTo>
                <a:lnTo>
                  <a:pt x="388556" y="104139"/>
                </a:lnTo>
                <a:lnTo>
                  <a:pt x="446240" y="104139"/>
                </a:lnTo>
                <a:lnTo>
                  <a:pt x="440874" y="99059"/>
                </a:lnTo>
                <a:lnTo>
                  <a:pt x="430938" y="92709"/>
                </a:lnTo>
                <a:lnTo>
                  <a:pt x="420562" y="88900"/>
                </a:lnTo>
                <a:lnTo>
                  <a:pt x="409853" y="86359"/>
                </a:lnTo>
                <a:close/>
              </a:path>
              <a:path w="471169" h="354330">
                <a:moveTo>
                  <a:pt x="131847" y="0"/>
                </a:moveTo>
                <a:lnTo>
                  <a:pt x="106502" y="0"/>
                </a:lnTo>
                <a:lnTo>
                  <a:pt x="110150" y="3809"/>
                </a:lnTo>
                <a:lnTo>
                  <a:pt x="119405" y="12700"/>
                </a:lnTo>
                <a:lnTo>
                  <a:pt x="128561" y="21589"/>
                </a:lnTo>
                <a:lnTo>
                  <a:pt x="137557" y="31750"/>
                </a:lnTo>
                <a:lnTo>
                  <a:pt x="146330" y="40639"/>
                </a:lnTo>
                <a:lnTo>
                  <a:pt x="154819" y="50800"/>
                </a:lnTo>
                <a:lnTo>
                  <a:pt x="162963" y="59689"/>
                </a:lnTo>
                <a:lnTo>
                  <a:pt x="170700" y="69850"/>
                </a:lnTo>
                <a:lnTo>
                  <a:pt x="177968" y="81279"/>
                </a:lnTo>
                <a:lnTo>
                  <a:pt x="184707" y="91439"/>
                </a:lnTo>
                <a:lnTo>
                  <a:pt x="190853" y="102869"/>
                </a:lnTo>
                <a:lnTo>
                  <a:pt x="196346" y="114300"/>
                </a:lnTo>
                <a:lnTo>
                  <a:pt x="189219" y="115569"/>
                </a:lnTo>
                <a:lnTo>
                  <a:pt x="179882" y="116839"/>
                </a:lnTo>
                <a:lnTo>
                  <a:pt x="230272" y="116839"/>
                </a:lnTo>
                <a:lnTo>
                  <a:pt x="224332" y="111759"/>
                </a:lnTo>
                <a:lnTo>
                  <a:pt x="219759" y="106679"/>
                </a:lnTo>
                <a:lnTo>
                  <a:pt x="212741" y="95250"/>
                </a:lnTo>
                <a:lnTo>
                  <a:pt x="205310" y="85089"/>
                </a:lnTo>
                <a:lnTo>
                  <a:pt x="197531" y="74929"/>
                </a:lnTo>
                <a:lnTo>
                  <a:pt x="189469" y="64769"/>
                </a:lnTo>
                <a:lnTo>
                  <a:pt x="181187" y="55879"/>
                </a:lnTo>
                <a:lnTo>
                  <a:pt x="172751" y="45719"/>
                </a:lnTo>
                <a:lnTo>
                  <a:pt x="155670" y="27939"/>
                </a:lnTo>
                <a:lnTo>
                  <a:pt x="147155" y="17779"/>
                </a:lnTo>
                <a:lnTo>
                  <a:pt x="138742" y="8889"/>
                </a:lnTo>
                <a:lnTo>
                  <a:pt x="131847" y="0"/>
                </a:lnTo>
                <a:close/>
              </a:path>
            </a:pathLst>
          </a:custGeom>
          <a:solidFill>
            <a:srgbClr val="2F475C"/>
          </a:solidFill>
        </p:spPr>
        <p:txBody>
          <a:bodyPr wrap="square" lIns="0" tIns="0" rIns="0" bIns="0" rtlCol="0"/>
          <a:lstStyle/>
          <a:p>
            <a:endParaRPr/>
          </a:p>
        </p:txBody>
      </p:sp>
      <p:sp>
        <p:nvSpPr>
          <p:cNvPr id="43" name="bk object 43"/>
          <p:cNvSpPr/>
          <p:nvPr/>
        </p:nvSpPr>
        <p:spPr>
          <a:xfrm>
            <a:off x="6114325" y="4569950"/>
            <a:ext cx="713740" cy="414020"/>
          </a:xfrm>
          <a:custGeom>
            <a:avLst/>
            <a:gdLst/>
            <a:ahLst/>
            <a:cxnLst/>
            <a:rect l="l" t="t" r="r" b="b"/>
            <a:pathLst>
              <a:path w="713740" h="414020">
                <a:moveTo>
                  <a:pt x="400479" y="257810"/>
                </a:moveTo>
                <a:lnTo>
                  <a:pt x="358284" y="257810"/>
                </a:lnTo>
                <a:lnTo>
                  <a:pt x="367715" y="260350"/>
                </a:lnTo>
                <a:lnTo>
                  <a:pt x="377128" y="261620"/>
                </a:lnTo>
                <a:lnTo>
                  <a:pt x="386587" y="265430"/>
                </a:lnTo>
                <a:lnTo>
                  <a:pt x="405889" y="275590"/>
                </a:lnTo>
                <a:lnTo>
                  <a:pt x="415858" y="281940"/>
                </a:lnTo>
                <a:lnTo>
                  <a:pt x="426123" y="289560"/>
                </a:lnTo>
                <a:lnTo>
                  <a:pt x="436747" y="297180"/>
                </a:lnTo>
                <a:lnTo>
                  <a:pt x="447792" y="307340"/>
                </a:lnTo>
                <a:lnTo>
                  <a:pt x="459321" y="317500"/>
                </a:lnTo>
                <a:lnTo>
                  <a:pt x="461844" y="327660"/>
                </a:lnTo>
                <a:lnTo>
                  <a:pt x="463059" y="339090"/>
                </a:lnTo>
                <a:lnTo>
                  <a:pt x="463576" y="351790"/>
                </a:lnTo>
                <a:lnTo>
                  <a:pt x="464006" y="364490"/>
                </a:lnTo>
                <a:lnTo>
                  <a:pt x="464957" y="377190"/>
                </a:lnTo>
                <a:lnTo>
                  <a:pt x="467041" y="389890"/>
                </a:lnTo>
                <a:lnTo>
                  <a:pt x="470867" y="400050"/>
                </a:lnTo>
                <a:lnTo>
                  <a:pt x="477046" y="408940"/>
                </a:lnTo>
                <a:lnTo>
                  <a:pt x="486187" y="414020"/>
                </a:lnTo>
                <a:lnTo>
                  <a:pt x="496898" y="408940"/>
                </a:lnTo>
                <a:lnTo>
                  <a:pt x="508204" y="405130"/>
                </a:lnTo>
                <a:lnTo>
                  <a:pt x="519947" y="402590"/>
                </a:lnTo>
                <a:lnTo>
                  <a:pt x="579676" y="396240"/>
                </a:lnTo>
                <a:lnTo>
                  <a:pt x="590716" y="393700"/>
                </a:lnTo>
                <a:lnTo>
                  <a:pt x="601084" y="388620"/>
                </a:lnTo>
                <a:lnTo>
                  <a:pt x="489990" y="388620"/>
                </a:lnTo>
                <a:lnTo>
                  <a:pt x="485623" y="374650"/>
                </a:lnTo>
                <a:lnTo>
                  <a:pt x="483329" y="361950"/>
                </a:lnTo>
                <a:lnTo>
                  <a:pt x="482932" y="350520"/>
                </a:lnTo>
                <a:lnTo>
                  <a:pt x="484254" y="339090"/>
                </a:lnTo>
                <a:lnTo>
                  <a:pt x="503222" y="303530"/>
                </a:lnTo>
                <a:lnTo>
                  <a:pt x="506862" y="299720"/>
                </a:lnTo>
                <a:lnTo>
                  <a:pt x="473545" y="299720"/>
                </a:lnTo>
                <a:lnTo>
                  <a:pt x="462534" y="293370"/>
                </a:lnTo>
                <a:lnTo>
                  <a:pt x="451379" y="288290"/>
                </a:lnTo>
                <a:lnTo>
                  <a:pt x="417840" y="269240"/>
                </a:lnTo>
                <a:lnTo>
                  <a:pt x="406896" y="261620"/>
                </a:lnTo>
                <a:lnTo>
                  <a:pt x="400479" y="257810"/>
                </a:lnTo>
                <a:close/>
              </a:path>
              <a:path w="713740" h="414020">
                <a:moveTo>
                  <a:pt x="597624" y="373380"/>
                </a:moveTo>
                <a:lnTo>
                  <a:pt x="577918" y="379730"/>
                </a:lnTo>
                <a:lnTo>
                  <a:pt x="565849" y="382270"/>
                </a:lnTo>
                <a:lnTo>
                  <a:pt x="528780" y="386080"/>
                </a:lnTo>
                <a:lnTo>
                  <a:pt x="516068" y="386080"/>
                </a:lnTo>
                <a:lnTo>
                  <a:pt x="489990" y="388620"/>
                </a:lnTo>
                <a:lnTo>
                  <a:pt x="601084" y="388620"/>
                </a:lnTo>
                <a:lnTo>
                  <a:pt x="599783" y="374650"/>
                </a:lnTo>
                <a:lnTo>
                  <a:pt x="597624" y="373380"/>
                </a:lnTo>
                <a:close/>
              </a:path>
              <a:path w="713740" h="414020">
                <a:moveTo>
                  <a:pt x="148557" y="248920"/>
                </a:moveTo>
                <a:lnTo>
                  <a:pt x="99470" y="248920"/>
                </a:lnTo>
                <a:lnTo>
                  <a:pt x="110599" y="251460"/>
                </a:lnTo>
                <a:lnTo>
                  <a:pt x="122785" y="255270"/>
                </a:lnTo>
                <a:lnTo>
                  <a:pt x="134885" y="260350"/>
                </a:lnTo>
                <a:lnTo>
                  <a:pt x="146888" y="264160"/>
                </a:lnTo>
                <a:lnTo>
                  <a:pt x="158781" y="269240"/>
                </a:lnTo>
                <a:lnTo>
                  <a:pt x="170552" y="273050"/>
                </a:lnTo>
                <a:lnTo>
                  <a:pt x="182190" y="278130"/>
                </a:lnTo>
                <a:lnTo>
                  <a:pt x="193683" y="284480"/>
                </a:lnTo>
                <a:lnTo>
                  <a:pt x="205018" y="289560"/>
                </a:lnTo>
                <a:lnTo>
                  <a:pt x="227168" y="302260"/>
                </a:lnTo>
                <a:lnTo>
                  <a:pt x="239040" y="307340"/>
                </a:lnTo>
                <a:lnTo>
                  <a:pt x="249194" y="306070"/>
                </a:lnTo>
                <a:lnTo>
                  <a:pt x="262253" y="295910"/>
                </a:lnTo>
                <a:lnTo>
                  <a:pt x="274667" y="287020"/>
                </a:lnTo>
                <a:lnTo>
                  <a:pt x="282555" y="281940"/>
                </a:lnTo>
                <a:lnTo>
                  <a:pt x="239938" y="281940"/>
                </a:lnTo>
                <a:lnTo>
                  <a:pt x="228528" y="280670"/>
                </a:lnTo>
                <a:lnTo>
                  <a:pt x="205275" y="275590"/>
                </a:lnTo>
                <a:lnTo>
                  <a:pt x="181630" y="265430"/>
                </a:lnTo>
                <a:lnTo>
                  <a:pt x="169730" y="259080"/>
                </a:lnTo>
                <a:lnTo>
                  <a:pt x="148557" y="248920"/>
                </a:lnTo>
                <a:close/>
              </a:path>
              <a:path w="713740" h="414020">
                <a:moveTo>
                  <a:pt x="508347" y="22860"/>
                </a:moveTo>
                <a:lnTo>
                  <a:pt x="447417" y="22860"/>
                </a:lnTo>
                <a:lnTo>
                  <a:pt x="461581" y="26670"/>
                </a:lnTo>
                <a:lnTo>
                  <a:pt x="474648" y="30480"/>
                </a:lnTo>
                <a:lnTo>
                  <a:pt x="486776" y="36830"/>
                </a:lnTo>
                <a:lnTo>
                  <a:pt x="498120" y="41910"/>
                </a:lnTo>
                <a:lnTo>
                  <a:pt x="508838" y="48260"/>
                </a:lnTo>
                <a:lnTo>
                  <a:pt x="519087" y="55880"/>
                </a:lnTo>
                <a:lnTo>
                  <a:pt x="529025" y="62230"/>
                </a:lnTo>
                <a:lnTo>
                  <a:pt x="548592" y="77470"/>
                </a:lnTo>
                <a:lnTo>
                  <a:pt x="558535" y="85090"/>
                </a:lnTo>
                <a:lnTo>
                  <a:pt x="558507" y="92710"/>
                </a:lnTo>
                <a:lnTo>
                  <a:pt x="558382" y="104140"/>
                </a:lnTo>
                <a:lnTo>
                  <a:pt x="558276" y="110490"/>
                </a:lnTo>
                <a:lnTo>
                  <a:pt x="557665" y="135890"/>
                </a:lnTo>
                <a:lnTo>
                  <a:pt x="557542" y="142240"/>
                </a:lnTo>
                <a:lnTo>
                  <a:pt x="557850" y="186690"/>
                </a:lnTo>
                <a:lnTo>
                  <a:pt x="561645" y="223520"/>
                </a:lnTo>
                <a:lnTo>
                  <a:pt x="553917" y="233680"/>
                </a:lnTo>
                <a:lnTo>
                  <a:pt x="546107" y="242570"/>
                </a:lnTo>
                <a:lnTo>
                  <a:pt x="538051" y="250190"/>
                </a:lnTo>
                <a:lnTo>
                  <a:pt x="529588" y="259080"/>
                </a:lnTo>
                <a:lnTo>
                  <a:pt x="520555" y="266700"/>
                </a:lnTo>
                <a:lnTo>
                  <a:pt x="510790" y="274320"/>
                </a:lnTo>
                <a:lnTo>
                  <a:pt x="500130" y="281940"/>
                </a:lnTo>
                <a:lnTo>
                  <a:pt x="488413" y="289560"/>
                </a:lnTo>
                <a:lnTo>
                  <a:pt x="475477" y="298450"/>
                </a:lnTo>
                <a:lnTo>
                  <a:pt x="473545" y="299720"/>
                </a:lnTo>
                <a:lnTo>
                  <a:pt x="506862" y="299720"/>
                </a:lnTo>
                <a:lnTo>
                  <a:pt x="510502" y="295910"/>
                </a:lnTo>
                <a:lnTo>
                  <a:pt x="518446" y="289560"/>
                </a:lnTo>
                <a:lnTo>
                  <a:pt x="526877" y="281940"/>
                </a:lnTo>
                <a:lnTo>
                  <a:pt x="544495" y="267970"/>
                </a:lnTo>
                <a:lnTo>
                  <a:pt x="553330" y="260350"/>
                </a:lnTo>
                <a:lnTo>
                  <a:pt x="561947" y="252730"/>
                </a:lnTo>
                <a:lnTo>
                  <a:pt x="570170" y="245110"/>
                </a:lnTo>
                <a:lnTo>
                  <a:pt x="577823" y="236220"/>
                </a:lnTo>
                <a:lnTo>
                  <a:pt x="584731" y="226060"/>
                </a:lnTo>
                <a:lnTo>
                  <a:pt x="582394" y="214630"/>
                </a:lnTo>
                <a:lnTo>
                  <a:pt x="580338" y="201930"/>
                </a:lnTo>
                <a:lnTo>
                  <a:pt x="578644" y="189230"/>
                </a:lnTo>
                <a:lnTo>
                  <a:pt x="577395" y="176530"/>
                </a:lnTo>
                <a:lnTo>
                  <a:pt x="576743" y="165100"/>
                </a:lnTo>
                <a:lnTo>
                  <a:pt x="576635" y="160020"/>
                </a:lnTo>
                <a:lnTo>
                  <a:pt x="576667" y="148590"/>
                </a:lnTo>
                <a:lnTo>
                  <a:pt x="583777" y="101600"/>
                </a:lnTo>
                <a:lnTo>
                  <a:pt x="620705" y="92710"/>
                </a:lnTo>
                <a:lnTo>
                  <a:pt x="632375" y="90170"/>
                </a:lnTo>
                <a:lnTo>
                  <a:pt x="643418" y="87630"/>
                </a:lnTo>
                <a:lnTo>
                  <a:pt x="653649" y="83820"/>
                </a:lnTo>
                <a:lnTo>
                  <a:pt x="662885" y="78740"/>
                </a:lnTo>
                <a:lnTo>
                  <a:pt x="666918" y="73660"/>
                </a:lnTo>
                <a:lnTo>
                  <a:pt x="604559" y="73660"/>
                </a:lnTo>
                <a:lnTo>
                  <a:pt x="592222" y="72390"/>
                </a:lnTo>
                <a:lnTo>
                  <a:pt x="548285" y="53340"/>
                </a:lnTo>
                <a:lnTo>
                  <a:pt x="519193" y="31750"/>
                </a:lnTo>
                <a:lnTo>
                  <a:pt x="508347" y="22860"/>
                </a:lnTo>
                <a:close/>
              </a:path>
              <a:path w="713740" h="414020">
                <a:moveTo>
                  <a:pt x="157620" y="2540"/>
                </a:moveTo>
                <a:lnTo>
                  <a:pt x="120530" y="44450"/>
                </a:lnTo>
                <a:lnTo>
                  <a:pt x="95285" y="74930"/>
                </a:lnTo>
                <a:lnTo>
                  <a:pt x="71889" y="113030"/>
                </a:lnTo>
                <a:lnTo>
                  <a:pt x="69561" y="127000"/>
                </a:lnTo>
                <a:lnTo>
                  <a:pt x="69739" y="132080"/>
                </a:lnTo>
                <a:lnTo>
                  <a:pt x="70549" y="138430"/>
                </a:lnTo>
                <a:lnTo>
                  <a:pt x="71682" y="144780"/>
                </a:lnTo>
                <a:lnTo>
                  <a:pt x="72874" y="152400"/>
                </a:lnTo>
                <a:lnTo>
                  <a:pt x="73863" y="161290"/>
                </a:lnTo>
                <a:lnTo>
                  <a:pt x="74253" y="168910"/>
                </a:lnTo>
                <a:lnTo>
                  <a:pt x="74299" y="176530"/>
                </a:lnTo>
                <a:lnTo>
                  <a:pt x="74172" y="184150"/>
                </a:lnTo>
                <a:lnTo>
                  <a:pt x="72965" y="199390"/>
                </a:lnTo>
                <a:lnTo>
                  <a:pt x="70499" y="217170"/>
                </a:lnTo>
                <a:lnTo>
                  <a:pt x="66510" y="237490"/>
                </a:lnTo>
                <a:lnTo>
                  <a:pt x="62204" y="240030"/>
                </a:lnTo>
                <a:lnTo>
                  <a:pt x="55025" y="245110"/>
                </a:lnTo>
                <a:lnTo>
                  <a:pt x="45873" y="250190"/>
                </a:lnTo>
                <a:lnTo>
                  <a:pt x="35649" y="256540"/>
                </a:lnTo>
                <a:lnTo>
                  <a:pt x="25255" y="261620"/>
                </a:lnTo>
                <a:lnTo>
                  <a:pt x="15592" y="267970"/>
                </a:lnTo>
                <a:lnTo>
                  <a:pt x="7561" y="274320"/>
                </a:lnTo>
                <a:lnTo>
                  <a:pt x="2063" y="279400"/>
                </a:lnTo>
                <a:lnTo>
                  <a:pt x="0" y="284480"/>
                </a:lnTo>
                <a:lnTo>
                  <a:pt x="2271" y="289560"/>
                </a:lnTo>
                <a:lnTo>
                  <a:pt x="14241" y="287020"/>
                </a:lnTo>
                <a:lnTo>
                  <a:pt x="25640" y="281940"/>
                </a:lnTo>
                <a:lnTo>
                  <a:pt x="36587" y="276860"/>
                </a:lnTo>
                <a:lnTo>
                  <a:pt x="47202" y="269240"/>
                </a:lnTo>
                <a:lnTo>
                  <a:pt x="57603" y="262890"/>
                </a:lnTo>
                <a:lnTo>
                  <a:pt x="78246" y="252730"/>
                </a:lnTo>
                <a:lnTo>
                  <a:pt x="88726" y="250190"/>
                </a:lnTo>
                <a:lnTo>
                  <a:pt x="99470" y="248920"/>
                </a:lnTo>
                <a:lnTo>
                  <a:pt x="148557" y="248920"/>
                </a:lnTo>
                <a:lnTo>
                  <a:pt x="145911" y="247650"/>
                </a:lnTo>
                <a:lnTo>
                  <a:pt x="110550" y="232410"/>
                </a:lnTo>
                <a:lnTo>
                  <a:pt x="99216" y="190500"/>
                </a:lnTo>
                <a:lnTo>
                  <a:pt x="95666" y="156210"/>
                </a:lnTo>
                <a:lnTo>
                  <a:pt x="95693" y="151130"/>
                </a:lnTo>
                <a:lnTo>
                  <a:pt x="102540" y="110490"/>
                </a:lnTo>
                <a:lnTo>
                  <a:pt x="122737" y="72390"/>
                </a:lnTo>
                <a:lnTo>
                  <a:pt x="129826" y="62230"/>
                </a:lnTo>
                <a:lnTo>
                  <a:pt x="137721" y="53340"/>
                </a:lnTo>
                <a:lnTo>
                  <a:pt x="146421" y="44450"/>
                </a:lnTo>
                <a:lnTo>
                  <a:pt x="155920" y="34290"/>
                </a:lnTo>
                <a:lnTo>
                  <a:pt x="166214" y="25400"/>
                </a:lnTo>
                <a:lnTo>
                  <a:pt x="241441" y="25400"/>
                </a:lnTo>
                <a:lnTo>
                  <a:pt x="229696" y="20320"/>
                </a:lnTo>
                <a:lnTo>
                  <a:pt x="206100" y="12700"/>
                </a:lnTo>
                <a:lnTo>
                  <a:pt x="194186" y="10160"/>
                </a:lnTo>
                <a:lnTo>
                  <a:pt x="182156" y="6350"/>
                </a:lnTo>
                <a:lnTo>
                  <a:pt x="169977" y="3810"/>
                </a:lnTo>
                <a:lnTo>
                  <a:pt x="157620" y="2540"/>
                </a:lnTo>
                <a:close/>
              </a:path>
              <a:path w="713740" h="414020">
                <a:moveTo>
                  <a:pt x="241441" y="25400"/>
                </a:moveTo>
                <a:lnTo>
                  <a:pt x="166214" y="25400"/>
                </a:lnTo>
                <a:lnTo>
                  <a:pt x="178304" y="29210"/>
                </a:lnTo>
                <a:lnTo>
                  <a:pt x="191002" y="33020"/>
                </a:lnTo>
                <a:lnTo>
                  <a:pt x="204154" y="35560"/>
                </a:lnTo>
                <a:lnTo>
                  <a:pt x="217603" y="39370"/>
                </a:lnTo>
                <a:lnTo>
                  <a:pt x="271238" y="53340"/>
                </a:lnTo>
                <a:lnTo>
                  <a:pt x="306924" y="68580"/>
                </a:lnTo>
                <a:lnTo>
                  <a:pt x="335678" y="109220"/>
                </a:lnTo>
                <a:lnTo>
                  <a:pt x="337531" y="127000"/>
                </a:lnTo>
                <a:lnTo>
                  <a:pt x="339455" y="142240"/>
                </a:lnTo>
                <a:lnTo>
                  <a:pt x="342973" y="168910"/>
                </a:lnTo>
                <a:lnTo>
                  <a:pt x="344295" y="179070"/>
                </a:lnTo>
                <a:lnTo>
                  <a:pt x="345143" y="189230"/>
                </a:lnTo>
                <a:lnTo>
                  <a:pt x="345298" y="200660"/>
                </a:lnTo>
                <a:lnTo>
                  <a:pt x="344877" y="207010"/>
                </a:lnTo>
                <a:lnTo>
                  <a:pt x="326399" y="241300"/>
                </a:lnTo>
                <a:lnTo>
                  <a:pt x="284310" y="266700"/>
                </a:lnTo>
                <a:lnTo>
                  <a:pt x="268861" y="274320"/>
                </a:lnTo>
                <a:lnTo>
                  <a:pt x="251168" y="281940"/>
                </a:lnTo>
                <a:lnTo>
                  <a:pt x="282555" y="281940"/>
                </a:lnTo>
                <a:lnTo>
                  <a:pt x="286498" y="279400"/>
                </a:lnTo>
                <a:lnTo>
                  <a:pt x="297811" y="273050"/>
                </a:lnTo>
                <a:lnTo>
                  <a:pt x="308666" y="267970"/>
                </a:lnTo>
                <a:lnTo>
                  <a:pt x="319127" y="264160"/>
                </a:lnTo>
                <a:lnTo>
                  <a:pt x="329256" y="260350"/>
                </a:lnTo>
                <a:lnTo>
                  <a:pt x="348772" y="257810"/>
                </a:lnTo>
                <a:lnTo>
                  <a:pt x="400479" y="257810"/>
                </a:lnTo>
                <a:lnTo>
                  <a:pt x="396201" y="255270"/>
                </a:lnTo>
                <a:lnTo>
                  <a:pt x="385832" y="247650"/>
                </a:lnTo>
                <a:lnTo>
                  <a:pt x="375868" y="240030"/>
                </a:lnTo>
                <a:lnTo>
                  <a:pt x="378568" y="236220"/>
                </a:lnTo>
                <a:lnTo>
                  <a:pt x="383787" y="234950"/>
                </a:lnTo>
                <a:lnTo>
                  <a:pt x="422037" y="234950"/>
                </a:lnTo>
                <a:lnTo>
                  <a:pt x="410028" y="226060"/>
                </a:lnTo>
                <a:lnTo>
                  <a:pt x="400171" y="219710"/>
                </a:lnTo>
                <a:lnTo>
                  <a:pt x="391088" y="217170"/>
                </a:lnTo>
                <a:lnTo>
                  <a:pt x="379682" y="217170"/>
                </a:lnTo>
                <a:lnTo>
                  <a:pt x="374739" y="200660"/>
                </a:lnTo>
                <a:lnTo>
                  <a:pt x="364652" y="156210"/>
                </a:lnTo>
                <a:lnTo>
                  <a:pt x="362190" y="133350"/>
                </a:lnTo>
                <a:lnTo>
                  <a:pt x="362330" y="123190"/>
                </a:lnTo>
                <a:lnTo>
                  <a:pt x="377986" y="80010"/>
                </a:lnTo>
                <a:lnTo>
                  <a:pt x="391806" y="64770"/>
                </a:lnTo>
                <a:lnTo>
                  <a:pt x="364232" y="64770"/>
                </a:lnTo>
                <a:lnTo>
                  <a:pt x="338161" y="59690"/>
                </a:lnTo>
                <a:lnTo>
                  <a:pt x="313092" y="52070"/>
                </a:lnTo>
                <a:lnTo>
                  <a:pt x="300856" y="46990"/>
                </a:lnTo>
                <a:lnTo>
                  <a:pt x="288779" y="43180"/>
                </a:lnTo>
                <a:lnTo>
                  <a:pt x="276829" y="38100"/>
                </a:lnTo>
                <a:lnTo>
                  <a:pt x="253191" y="29210"/>
                </a:lnTo>
                <a:lnTo>
                  <a:pt x="241441" y="25400"/>
                </a:lnTo>
                <a:close/>
              </a:path>
              <a:path w="713740" h="414020">
                <a:moveTo>
                  <a:pt x="422037" y="234950"/>
                </a:moveTo>
                <a:lnTo>
                  <a:pt x="383787" y="234950"/>
                </a:lnTo>
                <a:lnTo>
                  <a:pt x="391107" y="237490"/>
                </a:lnTo>
                <a:lnTo>
                  <a:pt x="400108" y="242570"/>
                </a:lnTo>
                <a:lnTo>
                  <a:pt x="410373" y="247650"/>
                </a:lnTo>
                <a:lnTo>
                  <a:pt x="421484" y="254000"/>
                </a:lnTo>
                <a:lnTo>
                  <a:pt x="433021" y="261620"/>
                </a:lnTo>
                <a:lnTo>
                  <a:pt x="444567" y="267970"/>
                </a:lnTo>
                <a:lnTo>
                  <a:pt x="455704" y="274320"/>
                </a:lnTo>
                <a:lnTo>
                  <a:pt x="466012" y="278130"/>
                </a:lnTo>
                <a:lnTo>
                  <a:pt x="475073" y="280670"/>
                </a:lnTo>
                <a:lnTo>
                  <a:pt x="482470" y="279400"/>
                </a:lnTo>
                <a:lnTo>
                  <a:pt x="448055" y="248920"/>
                </a:lnTo>
                <a:lnTo>
                  <a:pt x="434960" y="243840"/>
                </a:lnTo>
                <a:lnTo>
                  <a:pt x="423753" y="236220"/>
                </a:lnTo>
                <a:lnTo>
                  <a:pt x="422037" y="234950"/>
                </a:lnTo>
                <a:close/>
              </a:path>
              <a:path w="713740" h="414020">
                <a:moveTo>
                  <a:pt x="137283" y="207010"/>
                </a:moveTo>
                <a:lnTo>
                  <a:pt x="126285" y="207010"/>
                </a:lnTo>
                <a:lnTo>
                  <a:pt x="127209" y="213360"/>
                </a:lnTo>
                <a:lnTo>
                  <a:pt x="165420" y="241300"/>
                </a:lnTo>
                <a:lnTo>
                  <a:pt x="193695" y="252730"/>
                </a:lnTo>
                <a:lnTo>
                  <a:pt x="207240" y="259080"/>
                </a:lnTo>
                <a:lnTo>
                  <a:pt x="219291" y="264160"/>
                </a:lnTo>
                <a:lnTo>
                  <a:pt x="229023" y="267970"/>
                </a:lnTo>
                <a:lnTo>
                  <a:pt x="236782" y="262890"/>
                </a:lnTo>
                <a:lnTo>
                  <a:pt x="238327" y="259080"/>
                </a:lnTo>
                <a:lnTo>
                  <a:pt x="235022" y="254000"/>
                </a:lnTo>
                <a:lnTo>
                  <a:pt x="228229" y="248920"/>
                </a:lnTo>
                <a:lnTo>
                  <a:pt x="219313" y="245110"/>
                </a:lnTo>
                <a:lnTo>
                  <a:pt x="209637" y="241300"/>
                </a:lnTo>
                <a:lnTo>
                  <a:pt x="200564" y="237490"/>
                </a:lnTo>
                <a:lnTo>
                  <a:pt x="191097" y="232410"/>
                </a:lnTo>
                <a:lnTo>
                  <a:pt x="180482" y="228600"/>
                </a:lnTo>
                <a:lnTo>
                  <a:pt x="159035" y="215900"/>
                </a:lnTo>
                <a:lnTo>
                  <a:pt x="148198" y="210820"/>
                </a:lnTo>
                <a:lnTo>
                  <a:pt x="137283" y="207010"/>
                </a:lnTo>
                <a:close/>
              </a:path>
              <a:path w="713740" h="414020">
                <a:moveTo>
                  <a:pt x="312286" y="91440"/>
                </a:moveTo>
                <a:lnTo>
                  <a:pt x="311874" y="91440"/>
                </a:lnTo>
                <a:lnTo>
                  <a:pt x="311441" y="99060"/>
                </a:lnTo>
                <a:lnTo>
                  <a:pt x="309914" y="115570"/>
                </a:lnTo>
                <a:lnTo>
                  <a:pt x="308350" y="133350"/>
                </a:lnTo>
                <a:lnTo>
                  <a:pt x="307402" y="148590"/>
                </a:lnTo>
                <a:lnTo>
                  <a:pt x="306940" y="160020"/>
                </a:lnTo>
                <a:lnTo>
                  <a:pt x="306941" y="179070"/>
                </a:lnTo>
                <a:lnTo>
                  <a:pt x="316903" y="218440"/>
                </a:lnTo>
                <a:lnTo>
                  <a:pt x="322924" y="222250"/>
                </a:lnTo>
                <a:lnTo>
                  <a:pt x="322697" y="214630"/>
                </a:lnTo>
                <a:lnTo>
                  <a:pt x="322760" y="212090"/>
                </a:lnTo>
                <a:lnTo>
                  <a:pt x="323569" y="201930"/>
                </a:lnTo>
                <a:lnTo>
                  <a:pt x="325267" y="189230"/>
                </a:lnTo>
                <a:lnTo>
                  <a:pt x="327367" y="175260"/>
                </a:lnTo>
                <a:lnTo>
                  <a:pt x="329483" y="160020"/>
                </a:lnTo>
                <a:lnTo>
                  <a:pt x="331229" y="146050"/>
                </a:lnTo>
                <a:lnTo>
                  <a:pt x="332127" y="133350"/>
                </a:lnTo>
                <a:lnTo>
                  <a:pt x="332063" y="119380"/>
                </a:lnTo>
                <a:lnTo>
                  <a:pt x="330378" y="107950"/>
                </a:lnTo>
                <a:lnTo>
                  <a:pt x="326778" y="99060"/>
                </a:lnTo>
                <a:lnTo>
                  <a:pt x="320876" y="93980"/>
                </a:lnTo>
                <a:lnTo>
                  <a:pt x="312286" y="91440"/>
                </a:lnTo>
                <a:close/>
              </a:path>
              <a:path w="713740" h="414020">
                <a:moveTo>
                  <a:pt x="384205" y="102870"/>
                </a:moveTo>
                <a:lnTo>
                  <a:pt x="376337" y="102870"/>
                </a:lnTo>
                <a:lnTo>
                  <a:pt x="371818" y="106680"/>
                </a:lnTo>
                <a:lnTo>
                  <a:pt x="369867" y="114300"/>
                </a:lnTo>
                <a:lnTo>
                  <a:pt x="369896" y="125730"/>
                </a:lnTo>
                <a:lnTo>
                  <a:pt x="371317" y="137160"/>
                </a:lnTo>
                <a:lnTo>
                  <a:pt x="373542" y="151130"/>
                </a:lnTo>
                <a:lnTo>
                  <a:pt x="375986" y="163830"/>
                </a:lnTo>
                <a:lnTo>
                  <a:pt x="378060" y="175260"/>
                </a:lnTo>
                <a:lnTo>
                  <a:pt x="379176" y="184150"/>
                </a:lnTo>
                <a:lnTo>
                  <a:pt x="385092" y="195580"/>
                </a:lnTo>
                <a:lnTo>
                  <a:pt x="391657" y="198120"/>
                </a:lnTo>
                <a:lnTo>
                  <a:pt x="396943" y="194310"/>
                </a:lnTo>
                <a:lnTo>
                  <a:pt x="399021" y="187960"/>
                </a:lnTo>
                <a:lnTo>
                  <a:pt x="396744" y="175260"/>
                </a:lnTo>
                <a:lnTo>
                  <a:pt x="395422" y="161290"/>
                </a:lnTo>
                <a:lnTo>
                  <a:pt x="394515" y="148590"/>
                </a:lnTo>
                <a:lnTo>
                  <a:pt x="393481" y="137160"/>
                </a:lnTo>
                <a:lnTo>
                  <a:pt x="391779" y="124460"/>
                </a:lnTo>
                <a:lnTo>
                  <a:pt x="388867" y="114300"/>
                </a:lnTo>
                <a:lnTo>
                  <a:pt x="384205" y="102870"/>
                </a:lnTo>
                <a:close/>
              </a:path>
              <a:path w="713740" h="414020">
                <a:moveTo>
                  <a:pt x="176515" y="36830"/>
                </a:moveTo>
                <a:lnTo>
                  <a:pt x="171920" y="36830"/>
                </a:lnTo>
                <a:lnTo>
                  <a:pt x="166698" y="43180"/>
                </a:lnTo>
                <a:lnTo>
                  <a:pt x="159646" y="49530"/>
                </a:lnTo>
                <a:lnTo>
                  <a:pt x="151393" y="58420"/>
                </a:lnTo>
                <a:lnTo>
                  <a:pt x="142565" y="66040"/>
                </a:lnTo>
                <a:lnTo>
                  <a:pt x="133789" y="76200"/>
                </a:lnTo>
                <a:lnTo>
                  <a:pt x="125693" y="85090"/>
                </a:lnTo>
                <a:lnTo>
                  <a:pt x="118903" y="93980"/>
                </a:lnTo>
                <a:lnTo>
                  <a:pt x="114046" y="102870"/>
                </a:lnTo>
                <a:lnTo>
                  <a:pt x="111750" y="111760"/>
                </a:lnTo>
                <a:lnTo>
                  <a:pt x="112642" y="119380"/>
                </a:lnTo>
                <a:lnTo>
                  <a:pt x="117348" y="125730"/>
                </a:lnTo>
                <a:lnTo>
                  <a:pt x="121072" y="120650"/>
                </a:lnTo>
                <a:lnTo>
                  <a:pt x="126835" y="115570"/>
                </a:lnTo>
                <a:lnTo>
                  <a:pt x="134120" y="107950"/>
                </a:lnTo>
                <a:lnTo>
                  <a:pt x="142407" y="99060"/>
                </a:lnTo>
                <a:lnTo>
                  <a:pt x="159913" y="81280"/>
                </a:lnTo>
                <a:lnTo>
                  <a:pt x="184133" y="49530"/>
                </a:lnTo>
                <a:lnTo>
                  <a:pt x="184913" y="43180"/>
                </a:lnTo>
                <a:lnTo>
                  <a:pt x="182547" y="39370"/>
                </a:lnTo>
                <a:lnTo>
                  <a:pt x="176515" y="36830"/>
                </a:lnTo>
                <a:close/>
              </a:path>
              <a:path w="713740" h="414020">
                <a:moveTo>
                  <a:pt x="711797" y="10160"/>
                </a:moveTo>
                <a:lnTo>
                  <a:pt x="700571" y="12700"/>
                </a:lnTo>
                <a:lnTo>
                  <a:pt x="690536" y="20320"/>
                </a:lnTo>
                <a:lnTo>
                  <a:pt x="681263" y="29210"/>
                </a:lnTo>
                <a:lnTo>
                  <a:pt x="672323" y="39370"/>
                </a:lnTo>
                <a:lnTo>
                  <a:pt x="663287" y="49530"/>
                </a:lnTo>
                <a:lnTo>
                  <a:pt x="653726" y="58420"/>
                </a:lnTo>
                <a:lnTo>
                  <a:pt x="643211" y="66040"/>
                </a:lnTo>
                <a:lnTo>
                  <a:pt x="631314" y="71120"/>
                </a:lnTo>
                <a:lnTo>
                  <a:pt x="617569" y="73660"/>
                </a:lnTo>
                <a:lnTo>
                  <a:pt x="666918" y="73660"/>
                </a:lnTo>
                <a:lnTo>
                  <a:pt x="669942" y="69850"/>
                </a:lnTo>
                <a:lnTo>
                  <a:pt x="678935" y="60960"/>
                </a:lnTo>
                <a:lnTo>
                  <a:pt x="688727" y="52070"/>
                </a:lnTo>
                <a:lnTo>
                  <a:pt x="698182" y="43180"/>
                </a:lnTo>
                <a:lnTo>
                  <a:pt x="706163" y="34290"/>
                </a:lnTo>
                <a:lnTo>
                  <a:pt x="711533" y="24130"/>
                </a:lnTo>
                <a:lnTo>
                  <a:pt x="713155" y="15240"/>
                </a:lnTo>
                <a:lnTo>
                  <a:pt x="711797" y="10160"/>
                </a:lnTo>
                <a:close/>
              </a:path>
              <a:path w="713740" h="414020">
                <a:moveTo>
                  <a:pt x="470575" y="0"/>
                </a:moveTo>
                <a:lnTo>
                  <a:pt x="459402" y="0"/>
                </a:lnTo>
                <a:lnTo>
                  <a:pt x="448652" y="2540"/>
                </a:lnTo>
                <a:lnTo>
                  <a:pt x="409061" y="26670"/>
                </a:lnTo>
                <a:lnTo>
                  <a:pt x="390749" y="43180"/>
                </a:lnTo>
                <a:lnTo>
                  <a:pt x="372998" y="58420"/>
                </a:lnTo>
                <a:lnTo>
                  <a:pt x="364232" y="64770"/>
                </a:lnTo>
                <a:lnTo>
                  <a:pt x="391806" y="64770"/>
                </a:lnTo>
                <a:lnTo>
                  <a:pt x="400460" y="57150"/>
                </a:lnTo>
                <a:lnTo>
                  <a:pt x="410316" y="48260"/>
                </a:lnTo>
                <a:lnTo>
                  <a:pt x="421408" y="40640"/>
                </a:lnTo>
                <a:lnTo>
                  <a:pt x="433764" y="31750"/>
                </a:lnTo>
                <a:lnTo>
                  <a:pt x="447417" y="22860"/>
                </a:lnTo>
                <a:lnTo>
                  <a:pt x="508347" y="22860"/>
                </a:lnTo>
                <a:lnTo>
                  <a:pt x="500660" y="16510"/>
                </a:lnTo>
                <a:lnTo>
                  <a:pt x="491457" y="10160"/>
                </a:lnTo>
                <a:lnTo>
                  <a:pt x="482209" y="2540"/>
                </a:lnTo>
                <a:lnTo>
                  <a:pt x="470575" y="0"/>
                </a:lnTo>
                <a:close/>
              </a:path>
            </a:pathLst>
          </a:custGeom>
          <a:solidFill>
            <a:srgbClr val="2F475C"/>
          </a:solidFill>
        </p:spPr>
        <p:txBody>
          <a:bodyPr wrap="square" lIns="0" tIns="0" rIns="0" bIns="0" rtlCol="0"/>
          <a:lstStyle/>
          <a:p>
            <a:endParaRPr/>
          </a:p>
        </p:txBody>
      </p:sp>
      <p:sp>
        <p:nvSpPr>
          <p:cNvPr id="44" name="bk object 44"/>
          <p:cNvSpPr/>
          <p:nvPr/>
        </p:nvSpPr>
        <p:spPr>
          <a:xfrm>
            <a:off x="774772" y="1343482"/>
            <a:ext cx="608512" cy="891558"/>
          </a:xfrm>
          <a:prstGeom prst="rect">
            <a:avLst/>
          </a:prstGeom>
          <a:blipFill>
            <a:blip r:embed="rId11" cstate="print"/>
            <a:stretch>
              <a:fillRect/>
            </a:stretch>
          </a:blipFill>
        </p:spPr>
        <p:txBody>
          <a:bodyPr wrap="square" lIns="0" tIns="0" rIns="0" bIns="0" rtlCol="0"/>
          <a:lstStyle/>
          <a:p>
            <a:endParaRPr/>
          </a:p>
        </p:txBody>
      </p:sp>
      <p:sp>
        <p:nvSpPr>
          <p:cNvPr id="45" name="bk object 45"/>
          <p:cNvSpPr/>
          <p:nvPr/>
        </p:nvSpPr>
        <p:spPr>
          <a:xfrm>
            <a:off x="7937754" y="1407999"/>
            <a:ext cx="713740" cy="516890"/>
          </a:xfrm>
          <a:custGeom>
            <a:avLst/>
            <a:gdLst/>
            <a:ahLst/>
            <a:cxnLst/>
            <a:rect l="l" t="t" r="r" b="b"/>
            <a:pathLst>
              <a:path w="713740" h="516889">
                <a:moveTo>
                  <a:pt x="622046" y="0"/>
                </a:moveTo>
                <a:lnTo>
                  <a:pt x="591895" y="21589"/>
                </a:lnTo>
                <a:lnTo>
                  <a:pt x="468844" y="102869"/>
                </a:lnTo>
                <a:lnTo>
                  <a:pt x="185552" y="274319"/>
                </a:lnTo>
                <a:lnTo>
                  <a:pt x="154201" y="294639"/>
                </a:lnTo>
                <a:lnTo>
                  <a:pt x="122982" y="313689"/>
                </a:lnTo>
                <a:lnTo>
                  <a:pt x="30403" y="374650"/>
                </a:lnTo>
                <a:lnTo>
                  <a:pt x="0" y="396239"/>
                </a:lnTo>
                <a:lnTo>
                  <a:pt x="5117" y="405129"/>
                </a:lnTo>
                <a:lnTo>
                  <a:pt x="10683" y="415289"/>
                </a:lnTo>
                <a:lnTo>
                  <a:pt x="16672" y="427989"/>
                </a:lnTo>
                <a:lnTo>
                  <a:pt x="23057" y="441960"/>
                </a:lnTo>
                <a:lnTo>
                  <a:pt x="29813" y="455929"/>
                </a:lnTo>
                <a:lnTo>
                  <a:pt x="52051" y="495300"/>
                </a:lnTo>
                <a:lnTo>
                  <a:pt x="76701" y="516889"/>
                </a:lnTo>
                <a:lnTo>
                  <a:pt x="91992" y="509269"/>
                </a:lnTo>
                <a:lnTo>
                  <a:pt x="117917" y="494029"/>
                </a:lnTo>
                <a:lnTo>
                  <a:pt x="83451" y="494029"/>
                </a:lnTo>
                <a:lnTo>
                  <a:pt x="77033" y="486409"/>
                </a:lnTo>
                <a:lnTo>
                  <a:pt x="69438" y="478789"/>
                </a:lnTo>
                <a:lnTo>
                  <a:pt x="61197" y="468629"/>
                </a:lnTo>
                <a:lnTo>
                  <a:pt x="52843" y="458469"/>
                </a:lnTo>
                <a:lnTo>
                  <a:pt x="32424" y="425450"/>
                </a:lnTo>
                <a:lnTo>
                  <a:pt x="28002" y="405129"/>
                </a:lnTo>
                <a:lnTo>
                  <a:pt x="30145" y="397510"/>
                </a:lnTo>
                <a:lnTo>
                  <a:pt x="71248" y="364489"/>
                </a:lnTo>
                <a:lnTo>
                  <a:pt x="103161" y="341629"/>
                </a:lnTo>
                <a:lnTo>
                  <a:pt x="113963" y="335279"/>
                </a:lnTo>
                <a:lnTo>
                  <a:pt x="124835" y="327660"/>
                </a:lnTo>
                <a:lnTo>
                  <a:pt x="135768" y="321310"/>
                </a:lnTo>
                <a:lnTo>
                  <a:pt x="146755" y="313689"/>
                </a:lnTo>
                <a:lnTo>
                  <a:pt x="179960" y="294639"/>
                </a:lnTo>
                <a:lnTo>
                  <a:pt x="191084" y="287019"/>
                </a:lnTo>
                <a:lnTo>
                  <a:pt x="246761" y="255269"/>
                </a:lnTo>
                <a:lnTo>
                  <a:pt x="322200" y="207010"/>
                </a:lnTo>
                <a:lnTo>
                  <a:pt x="341120" y="195579"/>
                </a:lnTo>
                <a:lnTo>
                  <a:pt x="360070" y="182879"/>
                </a:lnTo>
                <a:lnTo>
                  <a:pt x="379052" y="171450"/>
                </a:lnTo>
                <a:lnTo>
                  <a:pt x="398071" y="158750"/>
                </a:lnTo>
                <a:lnTo>
                  <a:pt x="551869" y="67310"/>
                </a:lnTo>
                <a:lnTo>
                  <a:pt x="590885" y="46989"/>
                </a:lnTo>
                <a:lnTo>
                  <a:pt x="610493" y="35560"/>
                </a:lnTo>
                <a:lnTo>
                  <a:pt x="630174" y="25400"/>
                </a:lnTo>
                <a:lnTo>
                  <a:pt x="652259" y="25400"/>
                </a:lnTo>
                <a:lnTo>
                  <a:pt x="645159" y="16510"/>
                </a:lnTo>
                <a:lnTo>
                  <a:pt x="637673" y="8889"/>
                </a:lnTo>
                <a:lnTo>
                  <a:pt x="631068" y="3810"/>
                </a:lnTo>
                <a:lnTo>
                  <a:pt x="625600" y="1269"/>
                </a:lnTo>
                <a:lnTo>
                  <a:pt x="622046" y="0"/>
                </a:lnTo>
                <a:close/>
              </a:path>
              <a:path w="713740" h="516889">
                <a:moveTo>
                  <a:pt x="91132" y="429260"/>
                </a:moveTo>
                <a:lnTo>
                  <a:pt x="81203" y="430529"/>
                </a:lnTo>
                <a:lnTo>
                  <a:pt x="77661" y="434339"/>
                </a:lnTo>
                <a:lnTo>
                  <a:pt x="78929" y="440689"/>
                </a:lnTo>
                <a:lnTo>
                  <a:pt x="83432" y="449579"/>
                </a:lnTo>
                <a:lnTo>
                  <a:pt x="89592" y="458469"/>
                </a:lnTo>
                <a:lnTo>
                  <a:pt x="95834" y="467360"/>
                </a:lnTo>
                <a:lnTo>
                  <a:pt x="100583" y="474979"/>
                </a:lnTo>
                <a:lnTo>
                  <a:pt x="94223" y="487679"/>
                </a:lnTo>
                <a:lnTo>
                  <a:pt x="83451" y="494029"/>
                </a:lnTo>
                <a:lnTo>
                  <a:pt x="117917" y="494029"/>
                </a:lnTo>
                <a:lnTo>
                  <a:pt x="158399" y="469900"/>
                </a:lnTo>
                <a:lnTo>
                  <a:pt x="122399" y="469900"/>
                </a:lnTo>
                <a:lnTo>
                  <a:pt x="117371" y="464819"/>
                </a:lnTo>
                <a:lnTo>
                  <a:pt x="111969" y="458469"/>
                </a:lnTo>
                <a:lnTo>
                  <a:pt x="106417" y="449579"/>
                </a:lnTo>
                <a:lnTo>
                  <a:pt x="100943" y="441960"/>
                </a:lnTo>
                <a:lnTo>
                  <a:pt x="95772" y="434339"/>
                </a:lnTo>
                <a:lnTo>
                  <a:pt x="91132" y="429260"/>
                </a:lnTo>
                <a:close/>
              </a:path>
              <a:path w="713740" h="516889">
                <a:moveTo>
                  <a:pt x="133223" y="438150"/>
                </a:moveTo>
                <a:lnTo>
                  <a:pt x="125856" y="445769"/>
                </a:lnTo>
                <a:lnTo>
                  <a:pt x="132334" y="450850"/>
                </a:lnTo>
                <a:lnTo>
                  <a:pt x="132969" y="455929"/>
                </a:lnTo>
                <a:lnTo>
                  <a:pt x="130424" y="466089"/>
                </a:lnTo>
                <a:lnTo>
                  <a:pt x="126825" y="469900"/>
                </a:lnTo>
                <a:lnTo>
                  <a:pt x="158399" y="469900"/>
                </a:lnTo>
                <a:lnTo>
                  <a:pt x="192052" y="449579"/>
                </a:lnTo>
                <a:lnTo>
                  <a:pt x="155090" y="449579"/>
                </a:lnTo>
                <a:lnTo>
                  <a:pt x="145161" y="445769"/>
                </a:lnTo>
                <a:lnTo>
                  <a:pt x="140080" y="439419"/>
                </a:lnTo>
                <a:lnTo>
                  <a:pt x="133223" y="438150"/>
                </a:lnTo>
                <a:close/>
              </a:path>
              <a:path w="713740" h="516889">
                <a:moveTo>
                  <a:pt x="167625" y="426719"/>
                </a:moveTo>
                <a:lnTo>
                  <a:pt x="161482" y="429260"/>
                </a:lnTo>
                <a:lnTo>
                  <a:pt x="160067" y="433069"/>
                </a:lnTo>
                <a:lnTo>
                  <a:pt x="161049" y="439419"/>
                </a:lnTo>
                <a:lnTo>
                  <a:pt x="162100" y="444500"/>
                </a:lnTo>
                <a:lnTo>
                  <a:pt x="160890" y="448310"/>
                </a:lnTo>
                <a:lnTo>
                  <a:pt x="155090" y="449579"/>
                </a:lnTo>
                <a:lnTo>
                  <a:pt x="192052" y="449579"/>
                </a:lnTo>
                <a:lnTo>
                  <a:pt x="221333" y="431800"/>
                </a:lnTo>
                <a:lnTo>
                  <a:pt x="176803" y="431800"/>
                </a:lnTo>
                <a:lnTo>
                  <a:pt x="167625" y="426719"/>
                </a:lnTo>
                <a:close/>
              </a:path>
              <a:path w="713740" h="516889">
                <a:moveTo>
                  <a:pt x="190465" y="410210"/>
                </a:moveTo>
                <a:lnTo>
                  <a:pt x="188849" y="412750"/>
                </a:lnTo>
                <a:lnTo>
                  <a:pt x="187198" y="414019"/>
                </a:lnTo>
                <a:lnTo>
                  <a:pt x="187325" y="415289"/>
                </a:lnTo>
                <a:lnTo>
                  <a:pt x="189041" y="426719"/>
                </a:lnTo>
                <a:lnTo>
                  <a:pt x="184738" y="431800"/>
                </a:lnTo>
                <a:lnTo>
                  <a:pt x="221333" y="431800"/>
                </a:lnTo>
                <a:lnTo>
                  <a:pt x="248508" y="415289"/>
                </a:lnTo>
                <a:lnTo>
                  <a:pt x="208293" y="415289"/>
                </a:lnTo>
                <a:lnTo>
                  <a:pt x="199546" y="414019"/>
                </a:lnTo>
                <a:lnTo>
                  <a:pt x="190465" y="410210"/>
                </a:lnTo>
                <a:close/>
              </a:path>
              <a:path w="713740" h="516889">
                <a:moveTo>
                  <a:pt x="215806" y="356869"/>
                </a:moveTo>
                <a:lnTo>
                  <a:pt x="211949" y="358139"/>
                </a:lnTo>
                <a:lnTo>
                  <a:pt x="209764" y="361950"/>
                </a:lnTo>
                <a:lnTo>
                  <a:pt x="209382" y="367029"/>
                </a:lnTo>
                <a:lnTo>
                  <a:pt x="210932" y="374650"/>
                </a:lnTo>
                <a:lnTo>
                  <a:pt x="214544" y="384810"/>
                </a:lnTo>
                <a:lnTo>
                  <a:pt x="220347" y="396239"/>
                </a:lnTo>
                <a:lnTo>
                  <a:pt x="215597" y="410210"/>
                </a:lnTo>
                <a:lnTo>
                  <a:pt x="208293" y="415289"/>
                </a:lnTo>
                <a:lnTo>
                  <a:pt x="248508" y="415289"/>
                </a:lnTo>
                <a:lnTo>
                  <a:pt x="284001" y="393700"/>
                </a:lnTo>
                <a:lnTo>
                  <a:pt x="293776" y="388619"/>
                </a:lnTo>
                <a:lnTo>
                  <a:pt x="255655" y="388619"/>
                </a:lnTo>
                <a:lnTo>
                  <a:pt x="245376" y="377189"/>
                </a:lnTo>
                <a:lnTo>
                  <a:pt x="236122" y="368300"/>
                </a:lnTo>
                <a:lnTo>
                  <a:pt x="228022" y="361950"/>
                </a:lnTo>
                <a:lnTo>
                  <a:pt x="221207" y="358139"/>
                </a:lnTo>
                <a:lnTo>
                  <a:pt x="215806" y="356869"/>
                </a:lnTo>
                <a:close/>
              </a:path>
              <a:path w="713740" h="516889">
                <a:moveTo>
                  <a:pt x="273842" y="350519"/>
                </a:moveTo>
                <a:lnTo>
                  <a:pt x="272448" y="363219"/>
                </a:lnTo>
                <a:lnTo>
                  <a:pt x="276309" y="374650"/>
                </a:lnTo>
                <a:lnTo>
                  <a:pt x="266972" y="382269"/>
                </a:lnTo>
                <a:lnTo>
                  <a:pt x="255655" y="388619"/>
                </a:lnTo>
                <a:lnTo>
                  <a:pt x="293776" y="388619"/>
                </a:lnTo>
                <a:lnTo>
                  <a:pt x="298664" y="386079"/>
                </a:lnTo>
                <a:lnTo>
                  <a:pt x="328133" y="368300"/>
                </a:lnTo>
                <a:lnTo>
                  <a:pt x="342962" y="360679"/>
                </a:lnTo>
                <a:lnTo>
                  <a:pt x="349352" y="356869"/>
                </a:lnTo>
                <a:lnTo>
                  <a:pt x="286502" y="356869"/>
                </a:lnTo>
                <a:lnTo>
                  <a:pt x="280328" y="353060"/>
                </a:lnTo>
                <a:lnTo>
                  <a:pt x="273842" y="350519"/>
                </a:lnTo>
                <a:close/>
              </a:path>
              <a:path w="713740" h="516889">
                <a:moveTo>
                  <a:pt x="295411" y="337819"/>
                </a:moveTo>
                <a:lnTo>
                  <a:pt x="289594" y="344169"/>
                </a:lnTo>
                <a:lnTo>
                  <a:pt x="293179" y="354329"/>
                </a:lnTo>
                <a:lnTo>
                  <a:pt x="286502" y="356869"/>
                </a:lnTo>
                <a:lnTo>
                  <a:pt x="349352" y="356869"/>
                </a:lnTo>
                <a:lnTo>
                  <a:pt x="357871" y="351789"/>
                </a:lnTo>
                <a:lnTo>
                  <a:pt x="365371" y="347979"/>
                </a:lnTo>
                <a:lnTo>
                  <a:pt x="311385" y="347979"/>
                </a:lnTo>
                <a:lnTo>
                  <a:pt x="303910" y="341629"/>
                </a:lnTo>
                <a:lnTo>
                  <a:pt x="295411" y="337819"/>
                </a:lnTo>
                <a:close/>
              </a:path>
              <a:path w="713740" h="516889">
                <a:moveTo>
                  <a:pt x="321931" y="328929"/>
                </a:moveTo>
                <a:lnTo>
                  <a:pt x="319022" y="337819"/>
                </a:lnTo>
                <a:lnTo>
                  <a:pt x="321994" y="345439"/>
                </a:lnTo>
                <a:lnTo>
                  <a:pt x="311385" y="347979"/>
                </a:lnTo>
                <a:lnTo>
                  <a:pt x="365371" y="347979"/>
                </a:lnTo>
                <a:lnTo>
                  <a:pt x="382765" y="339089"/>
                </a:lnTo>
                <a:lnTo>
                  <a:pt x="344992" y="339089"/>
                </a:lnTo>
                <a:lnTo>
                  <a:pt x="333290" y="335279"/>
                </a:lnTo>
                <a:lnTo>
                  <a:pt x="321931" y="328929"/>
                </a:lnTo>
                <a:close/>
              </a:path>
              <a:path w="713740" h="516889">
                <a:moveTo>
                  <a:pt x="352330" y="280669"/>
                </a:moveTo>
                <a:lnTo>
                  <a:pt x="346217" y="280669"/>
                </a:lnTo>
                <a:lnTo>
                  <a:pt x="346481" y="288289"/>
                </a:lnTo>
                <a:lnTo>
                  <a:pt x="349347" y="295910"/>
                </a:lnTo>
                <a:lnTo>
                  <a:pt x="353656" y="303529"/>
                </a:lnTo>
                <a:lnTo>
                  <a:pt x="358251" y="309879"/>
                </a:lnTo>
                <a:lnTo>
                  <a:pt x="361974" y="316229"/>
                </a:lnTo>
                <a:lnTo>
                  <a:pt x="363668" y="322579"/>
                </a:lnTo>
                <a:lnTo>
                  <a:pt x="362174" y="328929"/>
                </a:lnTo>
                <a:lnTo>
                  <a:pt x="356335" y="334010"/>
                </a:lnTo>
                <a:lnTo>
                  <a:pt x="344992" y="339089"/>
                </a:lnTo>
                <a:lnTo>
                  <a:pt x="382765" y="339089"/>
                </a:lnTo>
                <a:lnTo>
                  <a:pt x="424573" y="317500"/>
                </a:lnTo>
                <a:lnTo>
                  <a:pt x="387834" y="317500"/>
                </a:lnTo>
                <a:lnTo>
                  <a:pt x="382716" y="314960"/>
                </a:lnTo>
                <a:lnTo>
                  <a:pt x="377810" y="309879"/>
                </a:lnTo>
                <a:lnTo>
                  <a:pt x="372998" y="302260"/>
                </a:lnTo>
                <a:lnTo>
                  <a:pt x="368163" y="295910"/>
                </a:lnTo>
                <a:lnTo>
                  <a:pt x="363184" y="288289"/>
                </a:lnTo>
                <a:lnTo>
                  <a:pt x="357946" y="283210"/>
                </a:lnTo>
                <a:lnTo>
                  <a:pt x="352330" y="280669"/>
                </a:lnTo>
                <a:close/>
              </a:path>
              <a:path w="713740" h="516889">
                <a:moveTo>
                  <a:pt x="401066" y="283210"/>
                </a:moveTo>
                <a:lnTo>
                  <a:pt x="399415" y="285750"/>
                </a:lnTo>
                <a:lnTo>
                  <a:pt x="397891" y="285750"/>
                </a:lnTo>
                <a:lnTo>
                  <a:pt x="399161" y="293369"/>
                </a:lnTo>
                <a:lnTo>
                  <a:pt x="402336" y="299719"/>
                </a:lnTo>
                <a:lnTo>
                  <a:pt x="405638" y="304800"/>
                </a:lnTo>
                <a:lnTo>
                  <a:pt x="399176" y="313689"/>
                </a:lnTo>
                <a:lnTo>
                  <a:pt x="393281" y="317500"/>
                </a:lnTo>
                <a:lnTo>
                  <a:pt x="424573" y="317500"/>
                </a:lnTo>
                <a:lnTo>
                  <a:pt x="441654" y="308610"/>
                </a:lnTo>
                <a:lnTo>
                  <a:pt x="458664" y="298450"/>
                </a:lnTo>
                <a:lnTo>
                  <a:pt x="463505" y="295910"/>
                </a:lnTo>
                <a:lnTo>
                  <a:pt x="427244" y="295910"/>
                </a:lnTo>
                <a:lnTo>
                  <a:pt x="417995" y="293369"/>
                </a:lnTo>
                <a:lnTo>
                  <a:pt x="408644" y="289560"/>
                </a:lnTo>
                <a:lnTo>
                  <a:pt x="401066" y="283210"/>
                </a:lnTo>
                <a:close/>
              </a:path>
              <a:path w="713740" h="516889">
                <a:moveTo>
                  <a:pt x="433284" y="267969"/>
                </a:moveTo>
                <a:lnTo>
                  <a:pt x="425957" y="274319"/>
                </a:lnTo>
                <a:lnTo>
                  <a:pt x="431926" y="278129"/>
                </a:lnTo>
                <a:lnTo>
                  <a:pt x="433704" y="281939"/>
                </a:lnTo>
                <a:lnTo>
                  <a:pt x="433458" y="292100"/>
                </a:lnTo>
                <a:lnTo>
                  <a:pt x="427244" y="295910"/>
                </a:lnTo>
                <a:lnTo>
                  <a:pt x="463505" y="295910"/>
                </a:lnTo>
                <a:lnTo>
                  <a:pt x="475607" y="289560"/>
                </a:lnTo>
                <a:lnTo>
                  <a:pt x="498791" y="275589"/>
                </a:lnTo>
                <a:lnTo>
                  <a:pt x="450075" y="275589"/>
                </a:lnTo>
                <a:lnTo>
                  <a:pt x="442306" y="271779"/>
                </a:lnTo>
                <a:lnTo>
                  <a:pt x="433284" y="267969"/>
                </a:lnTo>
                <a:close/>
              </a:path>
              <a:path w="713740" h="516889">
                <a:moveTo>
                  <a:pt x="468911" y="247650"/>
                </a:moveTo>
                <a:lnTo>
                  <a:pt x="462934" y="255269"/>
                </a:lnTo>
                <a:lnTo>
                  <a:pt x="466128" y="264160"/>
                </a:lnTo>
                <a:lnTo>
                  <a:pt x="457660" y="274319"/>
                </a:lnTo>
                <a:lnTo>
                  <a:pt x="450075" y="275589"/>
                </a:lnTo>
                <a:lnTo>
                  <a:pt x="498791" y="275589"/>
                </a:lnTo>
                <a:lnTo>
                  <a:pt x="521871" y="261619"/>
                </a:lnTo>
                <a:lnTo>
                  <a:pt x="489853" y="261619"/>
                </a:lnTo>
                <a:lnTo>
                  <a:pt x="479153" y="255269"/>
                </a:lnTo>
                <a:lnTo>
                  <a:pt x="468911" y="247650"/>
                </a:lnTo>
                <a:close/>
              </a:path>
              <a:path w="713740" h="516889">
                <a:moveTo>
                  <a:pt x="482827" y="201929"/>
                </a:moveTo>
                <a:lnTo>
                  <a:pt x="480183" y="209550"/>
                </a:lnTo>
                <a:lnTo>
                  <a:pt x="480916" y="215900"/>
                </a:lnTo>
                <a:lnTo>
                  <a:pt x="484039" y="222250"/>
                </a:lnTo>
                <a:lnTo>
                  <a:pt x="488564" y="228600"/>
                </a:lnTo>
                <a:lnTo>
                  <a:pt x="493503" y="234950"/>
                </a:lnTo>
                <a:lnTo>
                  <a:pt x="497870" y="240029"/>
                </a:lnTo>
                <a:lnTo>
                  <a:pt x="500675" y="245110"/>
                </a:lnTo>
                <a:lnTo>
                  <a:pt x="500933" y="251460"/>
                </a:lnTo>
                <a:lnTo>
                  <a:pt x="497655" y="256539"/>
                </a:lnTo>
                <a:lnTo>
                  <a:pt x="489853" y="261619"/>
                </a:lnTo>
                <a:lnTo>
                  <a:pt x="521871" y="261619"/>
                </a:lnTo>
                <a:lnTo>
                  <a:pt x="526061" y="259079"/>
                </a:lnTo>
                <a:lnTo>
                  <a:pt x="542766" y="250189"/>
                </a:lnTo>
                <a:lnTo>
                  <a:pt x="563552" y="237489"/>
                </a:lnTo>
                <a:lnTo>
                  <a:pt x="519510" y="237489"/>
                </a:lnTo>
                <a:lnTo>
                  <a:pt x="514448" y="233679"/>
                </a:lnTo>
                <a:lnTo>
                  <a:pt x="509684" y="227329"/>
                </a:lnTo>
                <a:lnTo>
                  <a:pt x="505004" y="220979"/>
                </a:lnTo>
                <a:lnTo>
                  <a:pt x="500192" y="214629"/>
                </a:lnTo>
                <a:lnTo>
                  <a:pt x="495036" y="208279"/>
                </a:lnTo>
                <a:lnTo>
                  <a:pt x="489319" y="204469"/>
                </a:lnTo>
                <a:lnTo>
                  <a:pt x="482827" y="201929"/>
                </a:lnTo>
                <a:close/>
              </a:path>
              <a:path w="713740" h="516889">
                <a:moveTo>
                  <a:pt x="541676" y="203200"/>
                </a:moveTo>
                <a:lnTo>
                  <a:pt x="536994" y="215900"/>
                </a:lnTo>
                <a:lnTo>
                  <a:pt x="538633" y="226060"/>
                </a:lnTo>
                <a:lnTo>
                  <a:pt x="531388" y="234950"/>
                </a:lnTo>
                <a:lnTo>
                  <a:pt x="525085" y="237489"/>
                </a:lnTo>
                <a:lnTo>
                  <a:pt x="563552" y="237489"/>
                </a:lnTo>
                <a:lnTo>
                  <a:pt x="576024" y="229869"/>
                </a:lnTo>
                <a:lnTo>
                  <a:pt x="592584" y="218439"/>
                </a:lnTo>
                <a:lnTo>
                  <a:pt x="607020" y="209550"/>
                </a:lnTo>
                <a:lnTo>
                  <a:pt x="553202" y="209550"/>
                </a:lnTo>
                <a:lnTo>
                  <a:pt x="547674" y="207010"/>
                </a:lnTo>
                <a:lnTo>
                  <a:pt x="541676" y="203200"/>
                </a:lnTo>
                <a:close/>
              </a:path>
              <a:path w="713740" h="516889">
                <a:moveTo>
                  <a:pt x="564484" y="191769"/>
                </a:moveTo>
                <a:lnTo>
                  <a:pt x="558973" y="199389"/>
                </a:lnTo>
                <a:lnTo>
                  <a:pt x="560565" y="207010"/>
                </a:lnTo>
                <a:lnTo>
                  <a:pt x="553202" y="209550"/>
                </a:lnTo>
                <a:lnTo>
                  <a:pt x="607020" y="209550"/>
                </a:lnTo>
                <a:lnTo>
                  <a:pt x="627635" y="196850"/>
                </a:lnTo>
                <a:lnTo>
                  <a:pt x="590361" y="196850"/>
                </a:lnTo>
                <a:lnTo>
                  <a:pt x="574532" y="195579"/>
                </a:lnTo>
                <a:lnTo>
                  <a:pt x="564484" y="191769"/>
                </a:lnTo>
                <a:close/>
              </a:path>
              <a:path w="713740" h="516889">
                <a:moveTo>
                  <a:pt x="598162" y="171450"/>
                </a:moveTo>
                <a:lnTo>
                  <a:pt x="595761" y="182879"/>
                </a:lnTo>
                <a:lnTo>
                  <a:pt x="594860" y="190500"/>
                </a:lnTo>
                <a:lnTo>
                  <a:pt x="590361" y="196850"/>
                </a:lnTo>
                <a:lnTo>
                  <a:pt x="627635" y="196850"/>
                </a:lnTo>
                <a:lnTo>
                  <a:pt x="652278" y="181610"/>
                </a:lnTo>
                <a:lnTo>
                  <a:pt x="621928" y="181610"/>
                </a:lnTo>
                <a:lnTo>
                  <a:pt x="609370" y="176529"/>
                </a:lnTo>
                <a:lnTo>
                  <a:pt x="598162" y="171450"/>
                </a:lnTo>
                <a:close/>
              </a:path>
              <a:path w="713740" h="516889">
                <a:moveTo>
                  <a:pt x="652259" y="25400"/>
                </a:moveTo>
                <a:lnTo>
                  <a:pt x="630174" y="25400"/>
                </a:lnTo>
                <a:lnTo>
                  <a:pt x="638389" y="35560"/>
                </a:lnTo>
                <a:lnTo>
                  <a:pt x="646297" y="45719"/>
                </a:lnTo>
                <a:lnTo>
                  <a:pt x="653874" y="55879"/>
                </a:lnTo>
                <a:lnTo>
                  <a:pt x="661094" y="67310"/>
                </a:lnTo>
                <a:lnTo>
                  <a:pt x="667934" y="77469"/>
                </a:lnTo>
                <a:lnTo>
                  <a:pt x="685924" y="111760"/>
                </a:lnTo>
                <a:lnTo>
                  <a:pt x="693039" y="128269"/>
                </a:lnTo>
                <a:lnTo>
                  <a:pt x="683485" y="137160"/>
                </a:lnTo>
                <a:lnTo>
                  <a:pt x="673426" y="144779"/>
                </a:lnTo>
                <a:lnTo>
                  <a:pt x="663043" y="152400"/>
                </a:lnTo>
                <a:lnTo>
                  <a:pt x="652519" y="158750"/>
                </a:lnTo>
                <a:lnTo>
                  <a:pt x="642037" y="166369"/>
                </a:lnTo>
                <a:lnTo>
                  <a:pt x="631779" y="172719"/>
                </a:lnTo>
                <a:lnTo>
                  <a:pt x="621928" y="181610"/>
                </a:lnTo>
                <a:lnTo>
                  <a:pt x="652278" y="181610"/>
                </a:lnTo>
                <a:lnTo>
                  <a:pt x="658439" y="177800"/>
                </a:lnTo>
                <a:lnTo>
                  <a:pt x="674822" y="166369"/>
                </a:lnTo>
                <a:lnTo>
                  <a:pt x="711610" y="143510"/>
                </a:lnTo>
                <a:lnTo>
                  <a:pt x="713292" y="138429"/>
                </a:lnTo>
                <a:lnTo>
                  <a:pt x="712818" y="130810"/>
                </a:lnTo>
                <a:lnTo>
                  <a:pt x="710440" y="121919"/>
                </a:lnTo>
                <a:lnTo>
                  <a:pt x="706412" y="111760"/>
                </a:lnTo>
                <a:lnTo>
                  <a:pt x="700987" y="100329"/>
                </a:lnTo>
                <a:lnTo>
                  <a:pt x="694417" y="87629"/>
                </a:lnTo>
                <a:lnTo>
                  <a:pt x="686957" y="74929"/>
                </a:lnTo>
                <a:lnTo>
                  <a:pt x="678859" y="60960"/>
                </a:lnTo>
                <a:lnTo>
                  <a:pt x="670377" y="48260"/>
                </a:lnTo>
                <a:lnTo>
                  <a:pt x="661764" y="36829"/>
                </a:lnTo>
                <a:lnTo>
                  <a:pt x="653274" y="26669"/>
                </a:lnTo>
                <a:lnTo>
                  <a:pt x="652259" y="25400"/>
                </a:lnTo>
                <a:close/>
              </a:path>
              <a:path w="713740" h="516889">
                <a:moveTo>
                  <a:pt x="620850" y="68579"/>
                </a:moveTo>
                <a:lnTo>
                  <a:pt x="598694" y="96519"/>
                </a:lnTo>
                <a:lnTo>
                  <a:pt x="600145" y="105410"/>
                </a:lnTo>
                <a:lnTo>
                  <a:pt x="602106" y="110489"/>
                </a:lnTo>
                <a:lnTo>
                  <a:pt x="608831" y="119379"/>
                </a:lnTo>
                <a:lnTo>
                  <a:pt x="616522" y="124460"/>
                </a:lnTo>
                <a:lnTo>
                  <a:pt x="624592" y="124460"/>
                </a:lnTo>
                <a:lnTo>
                  <a:pt x="632455" y="120650"/>
                </a:lnTo>
                <a:lnTo>
                  <a:pt x="639522" y="115569"/>
                </a:lnTo>
                <a:lnTo>
                  <a:pt x="645207" y="107950"/>
                </a:lnTo>
                <a:lnTo>
                  <a:pt x="645738" y="106679"/>
                </a:lnTo>
                <a:lnTo>
                  <a:pt x="621509" y="106679"/>
                </a:lnTo>
                <a:lnTo>
                  <a:pt x="617601" y="102869"/>
                </a:lnTo>
                <a:lnTo>
                  <a:pt x="619297" y="92710"/>
                </a:lnTo>
                <a:lnTo>
                  <a:pt x="649750" y="92710"/>
                </a:lnTo>
                <a:lnTo>
                  <a:pt x="650080" y="90169"/>
                </a:lnTo>
                <a:lnTo>
                  <a:pt x="643400" y="80010"/>
                </a:lnTo>
                <a:lnTo>
                  <a:pt x="636037" y="72389"/>
                </a:lnTo>
                <a:lnTo>
                  <a:pt x="628388" y="69850"/>
                </a:lnTo>
                <a:lnTo>
                  <a:pt x="620850" y="68579"/>
                </a:lnTo>
                <a:close/>
              </a:path>
              <a:path w="713740" h="516889">
                <a:moveTo>
                  <a:pt x="649750" y="92710"/>
                </a:moveTo>
                <a:lnTo>
                  <a:pt x="630049" y="92710"/>
                </a:lnTo>
                <a:lnTo>
                  <a:pt x="626903" y="102869"/>
                </a:lnTo>
                <a:lnTo>
                  <a:pt x="621509" y="106679"/>
                </a:lnTo>
                <a:lnTo>
                  <a:pt x="645738" y="106679"/>
                </a:lnTo>
                <a:lnTo>
                  <a:pt x="648922" y="99060"/>
                </a:lnTo>
                <a:lnTo>
                  <a:pt x="649750" y="92710"/>
                </a:lnTo>
                <a:close/>
              </a:path>
            </a:pathLst>
          </a:custGeom>
          <a:solidFill>
            <a:srgbClr val="2F475C"/>
          </a:solidFill>
        </p:spPr>
        <p:txBody>
          <a:bodyPr wrap="square" lIns="0" tIns="0" rIns="0" bIns="0" rtlCol="0"/>
          <a:lstStyle/>
          <a:p>
            <a:endParaRPr/>
          </a:p>
        </p:txBody>
      </p:sp>
      <p:sp>
        <p:nvSpPr>
          <p:cNvPr id="46" name="bk object 46"/>
          <p:cNvSpPr/>
          <p:nvPr/>
        </p:nvSpPr>
        <p:spPr>
          <a:xfrm>
            <a:off x="573023" y="2395457"/>
            <a:ext cx="666115" cy="516890"/>
          </a:xfrm>
          <a:custGeom>
            <a:avLst/>
            <a:gdLst/>
            <a:ahLst/>
            <a:cxnLst/>
            <a:rect l="l" t="t" r="r" b="b"/>
            <a:pathLst>
              <a:path w="666115" h="516889">
                <a:moveTo>
                  <a:pt x="426707" y="0"/>
                </a:moveTo>
                <a:lnTo>
                  <a:pt x="389189" y="25400"/>
                </a:lnTo>
                <a:lnTo>
                  <a:pt x="382711" y="33020"/>
                </a:lnTo>
                <a:lnTo>
                  <a:pt x="376368" y="39370"/>
                </a:lnTo>
                <a:lnTo>
                  <a:pt x="343230" y="69850"/>
                </a:lnTo>
                <a:lnTo>
                  <a:pt x="309445" y="100330"/>
                </a:lnTo>
                <a:lnTo>
                  <a:pt x="292268" y="114300"/>
                </a:lnTo>
                <a:lnTo>
                  <a:pt x="274880" y="129540"/>
                </a:lnTo>
                <a:lnTo>
                  <a:pt x="257264" y="142240"/>
                </a:lnTo>
                <a:lnTo>
                  <a:pt x="239404" y="156210"/>
                </a:lnTo>
                <a:lnTo>
                  <a:pt x="221283" y="168910"/>
                </a:lnTo>
                <a:lnTo>
                  <a:pt x="184191" y="191770"/>
                </a:lnTo>
                <a:lnTo>
                  <a:pt x="145858" y="212090"/>
                </a:lnTo>
                <a:lnTo>
                  <a:pt x="126184" y="219710"/>
                </a:lnTo>
                <a:lnTo>
                  <a:pt x="106150" y="228600"/>
                </a:lnTo>
                <a:lnTo>
                  <a:pt x="85739" y="234950"/>
                </a:lnTo>
                <a:lnTo>
                  <a:pt x="43722" y="245110"/>
                </a:lnTo>
                <a:lnTo>
                  <a:pt x="22082" y="247650"/>
                </a:lnTo>
                <a:lnTo>
                  <a:pt x="0" y="248920"/>
                </a:lnTo>
                <a:lnTo>
                  <a:pt x="9102" y="264160"/>
                </a:lnTo>
                <a:lnTo>
                  <a:pt x="15531" y="271780"/>
                </a:lnTo>
                <a:lnTo>
                  <a:pt x="24457" y="276860"/>
                </a:lnTo>
                <a:lnTo>
                  <a:pt x="35379" y="284480"/>
                </a:lnTo>
                <a:lnTo>
                  <a:pt x="46100" y="290830"/>
                </a:lnTo>
                <a:lnTo>
                  <a:pt x="56646" y="298450"/>
                </a:lnTo>
                <a:lnTo>
                  <a:pt x="77327" y="313690"/>
                </a:lnTo>
                <a:lnTo>
                  <a:pt x="148306" y="367030"/>
                </a:lnTo>
                <a:lnTo>
                  <a:pt x="158639" y="373380"/>
                </a:lnTo>
                <a:lnTo>
                  <a:pt x="169103" y="381000"/>
                </a:lnTo>
                <a:lnTo>
                  <a:pt x="179865" y="386080"/>
                </a:lnTo>
                <a:lnTo>
                  <a:pt x="190696" y="392430"/>
                </a:lnTo>
                <a:lnTo>
                  <a:pt x="201580" y="400050"/>
                </a:lnTo>
                <a:lnTo>
                  <a:pt x="212501" y="408940"/>
                </a:lnTo>
                <a:lnTo>
                  <a:pt x="288668" y="480060"/>
                </a:lnTo>
                <a:lnTo>
                  <a:pt x="299321" y="488950"/>
                </a:lnTo>
                <a:lnTo>
                  <a:pt x="320298" y="504190"/>
                </a:lnTo>
                <a:lnTo>
                  <a:pt x="340734" y="514350"/>
                </a:lnTo>
                <a:lnTo>
                  <a:pt x="350709" y="516890"/>
                </a:lnTo>
                <a:lnTo>
                  <a:pt x="360501" y="516890"/>
                </a:lnTo>
                <a:lnTo>
                  <a:pt x="370095" y="515620"/>
                </a:lnTo>
                <a:lnTo>
                  <a:pt x="403375" y="506730"/>
                </a:lnTo>
                <a:lnTo>
                  <a:pt x="424191" y="499110"/>
                </a:lnTo>
                <a:lnTo>
                  <a:pt x="355422" y="499110"/>
                </a:lnTo>
                <a:lnTo>
                  <a:pt x="343585" y="496570"/>
                </a:lnTo>
                <a:lnTo>
                  <a:pt x="311170" y="476250"/>
                </a:lnTo>
                <a:lnTo>
                  <a:pt x="281577" y="449580"/>
                </a:lnTo>
                <a:lnTo>
                  <a:pt x="271935" y="440690"/>
                </a:lnTo>
                <a:lnTo>
                  <a:pt x="260701" y="430530"/>
                </a:lnTo>
                <a:lnTo>
                  <a:pt x="249372" y="421640"/>
                </a:lnTo>
                <a:lnTo>
                  <a:pt x="237966" y="411480"/>
                </a:lnTo>
                <a:lnTo>
                  <a:pt x="203460" y="384810"/>
                </a:lnTo>
                <a:lnTo>
                  <a:pt x="191921" y="377190"/>
                </a:lnTo>
                <a:lnTo>
                  <a:pt x="180391" y="368300"/>
                </a:lnTo>
                <a:lnTo>
                  <a:pt x="146040" y="344170"/>
                </a:lnTo>
                <a:lnTo>
                  <a:pt x="134727" y="336550"/>
                </a:lnTo>
                <a:lnTo>
                  <a:pt x="123512" y="327660"/>
                </a:lnTo>
                <a:lnTo>
                  <a:pt x="112412" y="320040"/>
                </a:lnTo>
                <a:lnTo>
                  <a:pt x="79978" y="293370"/>
                </a:lnTo>
                <a:lnTo>
                  <a:pt x="49212" y="266700"/>
                </a:lnTo>
                <a:lnTo>
                  <a:pt x="71466" y="260350"/>
                </a:lnTo>
                <a:lnTo>
                  <a:pt x="114689" y="245110"/>
                </a:lnTo>
                <a:lnTo>
                  <a:pt x="156273" y="227330"/>
                </a:lnTo>
                <a:lnTo>
                  <a:pt x="196307" y="205740"/>
                </a:lnTo>
                <a:lnTo>
                  <a:pt x="234880" y="182880"/>
                </a:lnTo>
                <a:lnTo>
                  <a:pt x="253645" y="168910"/>
                </a:lnTo>
                <a:lnTo>
                  <a:pt x="272079" y="156210"/>
                </a:lnTo>
                <a:lnTo>
                  <a:pt x="307995" y="128270"/>
                </a:lnTo>
                <a:lnTo>
                  <a:pt x="342715" y="97790"/>
                </a:lnTo>
                <a:lnTo>
                  <a:pt x="376328" y="67310"/>
                </a:lnTo>
                <a:lnTo>
                  <a:pt x="392747" y="50800"/>
                </a:lnTo>
                <a:lnTo>
                  <a:pt x="408922" y="35560"/>
                </a:lnTo>
                <a:lnTo>
                  <a:pt x="424865" y="19050"/>
                </a:lnTo>
                <a:lnTo>
                  <a:pt x="453642" y="19050"/>
                </a:lnTo>
                <a:lnTo>
                  <a:pt x="445760" y="11430"/>
                </a:lnTo>
                <a:lnTo>
                  <a:pt x="435856" y="3810"/>
                </a:lnTo>
                <a:lnTo>
                  <a:pt x="426707" y="0"/>
                </a:lnTo>
                <a:close/>
              </a:path>
              <a:path w="666115" h="516889">
                <a:moveTo>
                  <a:pt x="453642" y="19050"/>
                </a:moveTo>
                <a:lnTo>
                  <a:pt x="424865" y="19050"/>
                </a:lnTo>
                <a:lnTo>
                  <a:pt x="434547" y="27940"/>
                </a:lnTo>
                <a:lnTo>
                  <a:pt x="464711" y="52070"/>
                </a:lnTo>
                <a:lnTo>
                  <a:pt x="485609" y="66040"/>
                </a:lnTo>
                <a:lnTo>
                  <a:pt x="496251" y="73660"/>
                </a:lnTo>
                <a:lnTo>
                  <a:pt x="507002" y="80010"/>
                </a:lnTo>
                <a:lnTo>
                  <a:pt x="550812" y="105410"/>
                </a:lnTo>
                <a:lnTo>
                  <a:pt x="584106" y="123190"/>
                </a:lnTo>
                <a:lnTo>
                  <a:pt x="617339" y="142240"/>
                </a:lnTo>
                <a:lnTo>
                  <a:pt x="591836" y="171450"/>
                </a:lnTo>
                <a:lnTo>
                  <a:pt x="562679" y="195580"/>
                </a:lnTo>
                <a:lnTo>
                  <a:pt x="554289" y="205740"/>
                </a:lnTo>
                <a:lnTo>
                  <a:pt x="589081" y="241300"/>
                </a:lnTo>
                <a:lnTo>
                  <a:pt x="599935" y="248920"/>
                </a:lnTo>
                <a:lnTo>
                  <a:pt x="610569" y="256540"/>
                </a:lnTo>
                <a:lnTo>
                  <a:pt x="620443" y="264160"/>
                </a:lnTo>
                <a:lnTo>
                  <a:pt x="629016" y="274320"/>
                </a:lnTo>
                <a:lnTo>
                  <a:pt x="623098" y="292100"/>
                </a:lnTo>
                <a:lnTo>
                  <a:pt x="598230" y="341630"/>
                </a:lnTo>
                <a:lnTo>
                  <a:pt x="564142" y="386080"/>
                </a:lnTo>
                <a:lnTo>
                  <a:pt x="522700" y="422910"/>
                </a:lnTo>
                <a:lnTo>
                  <a:pt x="475771" y="453390"/>
                </a:lnTo>
                <a:lnTo>
                  <a:pt x="425222" y="477520"/>
                </a:lnTo>
                <a:lnTo>
                  <a:pt x="372922" y="495300"/>
                </a:lnTo>
                <a:lnTo>
                  <a:pt x="355422" y="499110"/>
                </a:lnTo>
                <a:lnTo>
                  <a:pt x="424191" y="499110"/>
                </a:lnTo>
                <a:lnTo>
                  <a:pt x="476372" y="474980"/>
                </a:lnTo>
                <a:lnTo>
                  <a:pt x="523574" y="445770"/>
                </a:lnTo>
                <a:lnTo>
                  <a:pt x="567233" y="410210"/>
                </a:lnTo>
                <a:lnTo>
                  <a:pt x="605315" y="369570"/>
                </a:lnTo>
                <a:lnTo>
                  <a:pt x="635785" y="325120"/>
                </a:lnTo>
                <a:lnTo>
                  <a:pt x="656608" y="276860"/>
                </a:lnTo>
                <a:lnTo>
                  <a:pt x="664180" y="241300"/>
                </a:lnTo>
                <a:lnTo>
                  <a:pt x="626231" y="241300"/>
                </a:lnTo>
                <a:lnTo>
                  <a:pt x="614986" y="236220"/>
                </a:lnTo>
                <a:lnTo>
                  <a:pt x="604889" y="229870"/>
                </a:lnTo>
                <a:lnTo>
                  <a:pt x="595131" y="222250"/>
                </a:lnTo>
                <a:lnTo>
                  <a:pt x="584904" y="213360"/>
                </a:lnTo>
                <a:lnTo>
                  <a:pt x="580707" y="210820"/>
                </a:lnTo>
                <a:lnTo>
                  <a:pt x="590573" y="201930"/>
                </a:lnTo>
                <a:lnTo>
                  <a:pt x="609175" y="184150"/>
                </a:lnTo>
                <a:lnTo>
                  <a:pt x="618907" y="176530"/>
                </a:lnTo>
                <a:lnTo>
                  <a:pt x="629590" y="170180"/>
                </a:lnTo>
                <a:lnTo>
                  <a:pt x="658206" y="170180"/>
                </a:lnTo>
                <a:lnTo>
                  <a:pt x="653112" y="154940"/>
                </a:lnTo>
                <a:lnTo>
                  <a:pt x="640854" y="130810"/>
                </a:lnTo>
                <a:lnTo>
                  <a:pt x="605644" y="115570"/>
                </a:lnTo>
                <a:lnTo>
                  <a:pt x="593999" y="109220"/>
                </a:lnTo>
                <a:lnTo>
                  <a:pt x="537180" y="80010"/>
                </a:lnTo>
                <a:lnTo>
                  <a:pt x="504778" y="59690"/>
                </a:lnTo>
                <a:lnTo>
                  <a:pt x="474163" y="36830"/>
                </a:lnTo>
                <a:lnTo>
                  <a:pt x="454956" y="20320"/>
                </a:lnTo>
                <a:lnTo>
                  <a:pt x="453642" y="19050"/>
                </a:lnTo>
                <a:close/>
              </a:path>
              <a:path w="666115" h="516889">
                <a:moveTo>
                  <a:pt x="386085" y="308610"/>
                </a:moveTo>
                <a:lnTo>
                  <a:pt x="379435" y="309880"/>
                </a:lnTo>
                <a:lnTo>
                  <a:pt x="376635" y="316230"/>
                </a:lnTo>
                <a:lnTo>
                  <a:pt x="377459" y="323850"/>
                </a:lnTo>
                <a:lnTo>
                  <a:pt x="381678" y="330200"/>
                </a:lnTo>
                <a:lnTo>
                  <a:pt x="394745" y="337820"/>
                </a:lnTo>
                <a:lnTo>
                  <a:pt x="404957" y="346710"/>
                </a:lnTo>
                <a:lnTo>
                  <a:pt x="413216" y="356870"/>
                </a:lnTo>
                <a:lnTo>
                  <a:pt x="420425" y="367030"/>
                </a:lnTo>
                <a:lnTo>
                  <a:pt x="427485" y="377190"/>
                </a:lnTo>
                <a:lnTo>
                  <a:pt x="435300" y="386080"/>
                </a:lnTo>
                <a:lnTo>
                  <a:pt x="444772" y="393700"/>
                </a:lnTo>
                <a:lnTo>
                  <a:pt x="453364" y="386080"/>
                </a:lnTo>
                <a:lnTo>
                  <a:pt x="453137" y="379730"/>
                </a:lnTo>
                <a:lnTo>
                  <a:pt x="447768" y="374650"/>
                </a:lnTo>
                <a:lnTo>
                  <a:pt x="440931" y="369570"/>
                </a:lnTo>
                <a:lnTo>
                  <a:pt x="436892" y="364490"/>
                </a:lnTo>
                <a:lnTo>
                  <a:pt x="415296" y="332740"/>
                </a:lnTo>
                <a:lnTo>
                  <a:pt x="396812" y="314960"/>
                </a:lnTo>
                <a:lnTo>
                  <a:pt x="386085" y="308610"/>
                </a:lnTo>
                <a:close/>
              </a:path>
              <a:path w="666115" h="516889">
                <a:moveTo>
                  <a:pt x="247154" y="250190"/>
                </a:moveTo>
                <a:lnTo>
                  <a:pt x="232537" y="254000"/>
                </a:lnTo>
                <a:lnTo>
                  <a:pt x="221022" y="260350"/>
                </a:lnTo>
                <a:lnTo>
                  <a:pt x="213287" y="266700"/>
                </a:lnTo>
                <a:lnTo>
                  <a:pt x="210012" y="276860"/>
                </a:lnTo>
                <a:lnTo>
                  <a:pt x="217323" y="287020"/>
                </a:lnTo>
                <a:lnTo>
                  <a:pt x="225199" y="292100"/>
                </a:lnTo>
                <a:lnTo>
                  <a:pt x="241728" y="292100"/>
                </a:lnTo>
                <a:lnTo>
                  <a:pt x="249921" y="293370"/>
                </a:lnTo>
                <a:lnTo>
                  <a:pt x="254090" y="308610"/>
                </a:lnTo>
                <a:lnTo>
                  <a:pt x="263245" y="317500"/>
                </a:lnTo>
                <a:lnTo>
                  <a:pt x="276876" y="320040"/>
                </a:lnTo>
                <a:lnTo>
                  <a:pt x="285063" y="335280"/>
                </a:lnTo>
                <a:lnTo>
                  <a:pt x="291338" y="342900"/>
                </a:lnTo>
                <a:lnTo>
                  <a:pt x="299682" y="349250"/>
                </a:lnTo>
                <a:lnTo>
                  <a:pt x="309811" y="355600"/>
                </a:lnTo>
                <a:lnTo>
                  <a:pt x="318680" y="363220"/>
                </a:lnTo>
                <a:lnTo>
                  <a:pt x="326513" y="370840"/>
                </a:lnTo>
                <a:lnTo>
                  <a:pt x="333532" y="375920"/>
                </a:lnTo>
                <a:lnTo>
                  <a:pt x="339961" y="375920"/>
                </a:lnTo>
                <a:lnTo>
                  <a:pt x="337022" y="360680"/>
                </a:lnTo>
                <a:lnTo>
                  <a:pt x="331303" y="350520"/>
                </a:lnTo>
                <a:lnTo>
                  <a:pt x="323729" y="342900"/>
                </a:lnTo>
                <a:lnTo>
                  <a:pt x="306730" y="332740"/>
                </a:lnTo>
                <a:lnTo>
                  <a:pt x="299157" y="325120"/>
                </a:lnTo>
                <a:lnTo>
                  <a:pt x="297459" y="322580"/>
                </a:lnTo>
                <a:lnTo>
                  <a:pt x="291521" y="311150"/>
                </a:lnTo>
                <a:lnTo>
                  <a:pt x="281586" y="302260"/>
                </a:lnTo>
                <a:lnTo>
                  <a:pt x="274628" y="292100"/>
                </a:lnTo>
                <a:lnTo>
                  <a:pt x="271727" y="278130"/>
                </a:lnTo>
                <a:lnTo>
                  <a:pt x="262768" y="273050"/>
                </a:lnTo>
                <a:lnTo>
                  <a:pt x="251544" y="270510"/>
                </a:lnTo>
                <a:lnTo>
                  <a:pt x="248246" y="262890"/>
                </a:lnTo>
                <a:lnTo>
                  <a:pt x="247154" y="250190"/>
                </a:lnTo>
                <a:close/>
              </a:path>
              <a:path w="666115" h="516889">
                <a:moveTo>
                  <a:pt x="347634" y="179070"/>
                </a:moveTo>
                <a:lnTo>
                  <a:pt x="342612" y="179070"/>
                </a:lnTo>
                <a:lnTo>
                  <a:pt x="337427" y="180340"/>
                </a:lnTo>
                <a:lnTo>
                  <a:pt x="332326" y="182880"/>
                </a:lnTo>
                <a:lnTo>
                  <a:pt x="327555" y="185420"/>
                </a:lnTo>
                <a:lnTo>
                  <a:pt x="323362" y="190500"/>
                </a:lnTo>
                <a:lnTo>
                  <a:pt x="319994" y="194310"/>
                </a:lnTo>
                <a:lnTo>
                  <a:pt x="317698" y="199390"/>
                </a:lnTo>
                <a:lnTo>
                  <a:pt x="316721" y="205740"/>
                </a:lnTo>
                <a:lnTo>
                  <a:pt x="317311" y="210820"/>
                </a:lnTo>
                <a:lnTo>
                  <a:pt x="352403" y="226060"/>
                </a:lnTo>
                <a:lnTo>
                  <a:pt x="360909" y="234950"/>
                </a:lnTo>
                <a:lnTo>
                  <a:pt x="371025" y="238760"/>
                </a:lnTo>
                <a:lnTo>
                  <a:pt x="392164" y="241300"/>
                </a:lnTo>
                <a:lnTo>
                  <a:pt x="396481" y="254000"/>
                </a:lnTo>
                <a:lnTo>
                  <a:pt x="403961" y="265430"/>
                </a:lnTo>
                <a:lnTo>
                  <a:pt x="413389" y="274320"/>
                </a:lnTo>
                <a:lnTo>
                  <a:pt x="433236" y="290830"/>
                </a:lnTo>
                <a:lnTo>
                  <a:pt x="442909" y="298450"/>
                </a:lnTo>
                <a:lnTo>
                  <a:pt x="449777" y="308610"/>
                </a:lnTo>
                <a:lnTo>
                  <a:pt x="455307" y="317500"/>
                </a:lnTo>
                <a:lnTo>
                  <a:pt x="460966" y="326390"/>
                </a:lnTo>
                <a:lnTo>
                  <a:pt x="468219" y="331470"/>
                </a:lnTo>
                <a:lnTo>
                  <a:pt x="478534" y="334010"/>
                </a:lnTo>
                <a:lnTo>
                  <a:pt x="477613" y="321310"/>
                </a:lnTo>
                <a:lnTo>
                  <a:pt x="471931" y="311150"/>
                </a:lnTo>
                <a:lnTo>
                  <a:pt x="465566" y="302260"/>
                </a:lnTo>
                <a:lnTo>
                  <a:pt x="454506" y="289560"/>
                </a:lnTo>
                <a:lnTo>
                  <a:pt x="444840" y="280670"/>
                </a:lnTo>
                <a:lnTo>
                  <a:pt x="437617" y="273050"/>
                </a:lnTo>
                <a:lnTo>
                  <a:pt x="434708" y="266700"/>
                </a:lnTo>
                <a:lnTo>
                  <a:pt x="426792" y="256540"/>
                </a:lnTo>
                <a:lnTo>
                  <a:pt x="417000" y="248920"/>
                </a:lnTo>
                <a:lnTo>
                  <a:pt x="411070" y="234950"/>
                </a:lnTo>
                <a:lnTo>
                  <a:pt x="402737" y="227330"/>
                </a:lnTo>
                <a:lnTo>
                  <a:pt x="393375" y="220980"/>
                </a:lnTo>
                <a:lnTo>
                  <a:pt x="384360" y="215900"/>
                </a:lnTo>
                <a:lnTo>
                  <a:pt x="377067" y="209550"/>
                </a:lnTo>
                <a:lnTo>
                  <a:pt x="369675" y="207010"/>
                </a:lnTo>
                <a:lnTo>
                  <a:pt x="356516" y="207010"/>
                </a:lnTo>
                <a:lnTo>
                  <a:pt x="347848" y="205740"/>
                </a:lnTo>
                <a:lnTo>
                  <a:pt x="347764" y="196850"/>
                </a:lnTo>
                <a:lnTo>
                  <a:pt x="352145" y="195580"/>
                </a:lnTo>
                <a:lnTo>
                  <a:pt x="359244" y="193040"/>
                </a:lnTo>
                <a:lnTo>
                  <a:pt x="356197" y="185420"/>
                </a:lnTo>
                <a:lnTo>
                  <a:pt x="352244" y="181610"/>
                </a:lnTo>
                <a:lnTo>
                  <a:pt x="347634" y="179070"/>
                </a:lnTo>
                <a:close/>
              </a:path>
              <a:path w="666115" h="516889">
                <a:moveTo>
                  <a:pt x="284340" y="224790"/>
                </a:moveTo>
                <a:lnTo>
                  <a:pt x="280571" y="233680"/>
                </a:lnTo>
                <a:lnTo>
                  <a:pt x="283970" y="241300"/>
                </a:lnTo>
                <a:lnTo>
                  <a:pt x="291832" y="247650"/>
                </a:lnTo>
                <a:lnTo>
                  <a:pt x="301449" y="254000"/>
                </a:lnTo>
                <a:lnTo>
                  <a:pt x="310114" y="260350"/>
                </a:lnTo>
                <a:lnTo>
                  <a:pt x="341911" y="281940"/>
                </a:lnTo>
                <a:lnTo>
                  <a:pt x="345178" y="283210"/>
                </a:lnTo>
                <a:lnTo>
                  <a:pt x="346853" y="281940"/>
                </a:lnTo>
                <a:lnTo>
                  <a:pt x="347076" y="279400"/>
                </a:lnTo>
                <a:lnTo>
                  <a:pt x="345987" y="276860"/>
                </a:lnTo>
                <a:lnTo>
                  <a:pt x="343727" y="271780"/>
                </a:lnTo>
                <a:lnTo>
                  <a:pt x="340436" y="267970"/>
                </a:lnTo>
                <a:lnTo>
                  <a:pt x="336253" y="261620"/>
                </a:lnTo>
                <a:lnTo>
                  <a:pt x="331320" y="256540"/>
                </a:lnTo>
                <a:lnTo>
                  <a:pt x="325777" y="250190"/>
                </a:lnTo>
                <a:lnTo>
                  <a:pt x="319764" y="245110"/>
                </a:lnTo>
                <a:lnTo>
                  <a:pt x="313420" y="240030"/>
                </a:lnTo>
                <a:lnTo>
                  <a:pt x="306888" y="234950"/>
                </a:lnTo>
                <a:lnTo>
                  <a:pt x="293815" y="227330"/>
                </a:lnTo>
                <a:lnTo>
                  <a:pt x="287555" y="226060"/>
                </a:lnTo>
                <a:lnTo>
                  <a:pt x="284340" y="224790"/>
                </a:lnTo>
                <a:close/>
              </a:path>
              <a:path w="666115" h="516889">
                <a:moveTo>
                  <a:pt x="409924" y="114300"/>
                </a:moveTo>
                <a:lnTo>
                  <a:pt x="374803" y="142240"/>
                </a:lnTo>
                <a:lnTo>
                  <a:pt x="375749" y="152400"/>
                </a:lnTo>
                <a:lnTo>
                  <a:pt x="380001" y="161290"/>
                </a:lnTo>
                <a:lnTo>
                  <a:pt x="387002" y="167640"/>
                </a:lnTo>
                <a:lnTo>
                  <a:pt x="396195" y="172720"/>
                </a:lnTo>
                <a:lnTo>
                  <a:pt x="407023" y="173990"/>
                </a:lnTo>
                <a:lnTo>
                  <a:pt x="414748" y="187960"/>
                </a:lnTo>
                <a:lnTo>
                  <a:pt x="422169" y="195580"/>
                </a:lnTo>
                <a:lnTo>
                  <a:pt x="430027" y="199390"/>
                </a:lnTo>
                <a:lnTo>
                  <a:pt x="439061" y="201930"/>
                </a:lnTo>
                <a:lnTo>
                  <a:pt x="450012" y="203200"/>
                </a:lnTo>
                <a:lnTo>
                  <a:pt x="459782" y="214630"/>
                </a:lnTo>
                <a:lnTo>
                  <a:pt x="470375" y="222250"/>
                </a:lnTo>
                <a:lnTo>
                  <a:pt x="480344" y="229870"/>
                </a:lnTo>
                <a:lnTo>
                  <a:pt x="488244" y="238760"/>
                </a:lnTo>
                <a:lnTo>
                  <a:pt x="508497" y="259080"/>
                </a:lnTo>
                <a:lnTo>
                  <a:pt x="518631" y="267970"/>
                </a:lnTo>
                <a:lnTo>
                  <a:pt x="528854" y="274320"/>
                </a:lnTo>
                <a:lnTo>
                  <a:pt x="539229" y="278130"/>
                </a:lnTo>
                <a:lnTo>
                  <a:pt x="554202" y="273050"/>
                </a:lnTo>
                <a:lnTo>
                  <a:pt x="554564" y="264160"/>
                </a:lnTo>
                <a:lnTo>
                  <a:pt x="552818" y="262890"/>
                </a:lnTo>
                <a:lnTo>
                  <a:pt x="540020" y="259080"/>
                </a:lnTo>
                <a:lnTo>
                  <a:pt x="528935" y="252730"/>
                </a:lnTo>
                <a:lnTo>
                  <a:pt x="508717" y="237490"/>
                </a:lnTo>
                <a:lnTo>
                  <a:pt x="505790" y="228600"/>
                </a:lnTo>
                <a:lnTo>
                  <a:pt x="503605" y="215900"/>
                </a:lnTo>
                <a:lnTo>
                  <a:pt x="493609" y="213360"/>
                </a:lnTo>
                <a:lnTo>
                  <a:pt x="486722" y="209550"/>
                </a:lnTo>
                <a:lnTo>
                  <a:pt x="481977" y="205740"/>
                </a:lnTo>
                <a:lnTo>
                  <a:pt x="478402" y="201930"/>
                </a:lnTo>
                <a:lnTo>
                  <a:pt x="475029" y="196850"/>
                </a:lnTo>
                <a:lnTo>
                  <a:pt x="470888" y="193040"/>
                </a:lnTo>
                <a:lnTo>
                  <a:pt x="465009" y="189230"/>
                </a:lnTo>
                <a:lnTo>
                  <a:pt x="456423" y="185420"/>
                </a:lnTo>
                <a:lnTo>
                  <a:pt x="444161" y="182880"/>
                </a:lnTo>
                <a:lnTo>
                  <a:pt x="447803" y="168910"/>
                </a:lnTo>
                <a:lnTo>
                  <a:pt x="447275" y="161290"/>
                </a:lnTo>
                <a:lnTo>
                  <a:pt x="443335" y="156210"/>
                </a:lnTo>
                <a:lnTo>
                  <a:pt x="398882" y="156210"/>
                </a:lnTo>
                <a:lnTo>
                  <a:pt x="391382" y="149860"/>
                </a:lnTo>
                <a:lnTo>
                  <a:pt x="391821" y="143510"/>
                </a:lnTo>
                <a:lnTo>
                  <a:pt x="397607" y="138430"/>
                </a:lnTo>
                <a:lnTo>
                  <a:pt x="406150" y="134620"/>
                </a:lnTo>
                <a:lnTo>
                  <a:pt x="414861" y="132080"/>
                </a:lnTo>
                <a:lnTo>
                  <a:pt x="419534" y="121920"/>
                </a:lnTo>
                <a:lnTo>
                  <a:pt x="417068" y="116840"/>
                </a:lnTo>
                <a:lnTo>
                  <a:pt x="409924" y="114300"/>
                </a:lnTo>
                <a:close/>
              </a:path>
              <a:path w="666115" h="516889">
                <a:moveTo>
                  <a:pt x="658206" y="170180"/>
                </a:moveTo>
                <a:lnTo>
                  <a:pt x="629590" y="170180"/>
                </a:lnTo>
                <a:lnTo>
                  <a:pt x="634284" y="181610"/>
                </a:lnTo>
                <a:lnTo>
                  <a:pt x="638000" y="193040"/>
                </a:lnTo>
                <a:lnTo>
                  <a:pt x="640555" y="204470"/>
                </a:lnTo>
                <a:lnTo>
                  <a:pt x="641645" y="215900"/>
                </a:lnTo>
                <a:lnTo>
                  <a:pt x="641704" y="219710"/>
                </a:lnTo>
                <a:lnTo>
                  <a:pt x="641453" y="229870"/>
                </a:lnTo>
                <a:lnTo>
                  <a:pt x="639433" y="241300"/>
                </a:lnTo>
                <a:lnTo>
                  <a:pt x="664180" y="241300"/>
                </a:lnTo>
                <a:lnTo>
                  <a:pt x="665750" y="228600"/>
                </a:lnTo>
                <a:lnTo>
                  <a:pt x="665305" y="204470"/>
                </a:lnTo>
                <a:lnTo>
                  <a:pt x="661177" y="179070"/>
                </a:lnTo>
                <a:lnTo>
                  <a:pt x="658206" y="170180"/>
                </a:lnTo>
                <a:close/>
              </a:path>
              <a:path w="666115" h="516889">
                <a:moveTo>
                  <a:pt x="365980" y="205740"/>
                </a:moveTo>
                <a:lnTo>
                  <a:pt x="356516" y="207010"/>
                </a:lnTo>
                <a:lnTo>
                  <a:pt x="369675" y="207010"/>
                </a:lnTo>
                <a:lnTo>
                  <a:pt x="365980" y="205740"/>
                </a:lnTo>
                <a:close/>
              </a:path>
              <a:path w="666115" h="516889">
                <a:moveTo>
                  <a:pt x="436736" y="153670"/>
                </a:moveTo>
                <a:lnTo>
                  <a:pt x="428236" y="154940"/>
                </a:lnTo>
                <a:lnTo>
                  <a:pt x="418590" y="154940"/>
                </a:lnTo>
                <a:lnTo>
                  <a:pt x="408553" y="156210"/>
                </a:lnTo>
                <a:lnTo>
                  <a:pt x="443335" y="156210"/>
                </a:lnTo>
                <a:lnTo>
                  <a:pt x="436736" y="153670"/>
                </a:lnTo>
                <a:close/>
              </a:path>
            </a:pathLst>
          </a:custGeom>
          <a:solidFill>
            <a:srgbClr val="2F475C"/>
          </a:solidFill>
        </p:spPr>
        <p:txBody>
          <a:bodyPr wrap="square" lIns="0" tIns="0" rIns="0" bIns="0" rtlCol="0"/>
          <a:lstStyle/>
          <a:p>
            <a:endParaRPr/>
          </a:p>
        </p:txBody>
      </p:sp>
      <p:sp>
        <p:nvSpPr>
          <p:cNvPr id="47" name="bk object 47"/>
          <p:cNvSpPr/>
          <p:nvPr/>
        </p:nvSpPr>
        <p:spPr>
          <a:xfrm>
            <a:off x="244230" y="3423013"/>
            <a:ext cx="372745" cy="449580"/>
          </a:xfrm>
          <a:custGeom>
            <a:avLst/>
            <a:gdLst/>
            <a:ahLst/>
            <a:cxnLst/>
            <a:rect l="l" t="t" r="r" b="b"/>
            <a:pathLst>
              <a:path w="372745" h="449579">
                <a:moveTo>
                  <a:pt x="264774" y="313690"/>
                </a:moveTo>
                <a:lnTo>
                  <a:pt x="88351" y="313690"/>
                </a:lnTo>
                <a:lnTo>
                  <a:pt x="91618" y="321310"/>
                </a:lnTo>
                <a:lnTo>
                  <a:pt x="89633" y="331470"/>
                </a:lnTo>
                <a:lnTo>
                  <a:pt x="69467" y="373380"/>
                </a:lnTo>
                <a:lnTo>
                  <a:pt x="67740" y="398780"/>
                </a:lnTo>
                <a:lnTo>
                  <a:pt x="69078" y="411480"/>
                </a:lnTo>
                <a:lnTo>
                  <a:pt x="90532" y="447040"/>
                </a:lnTo>
                <a:lnTo>
                  <a:pt x="100225" y="449580"/>
                </a:lnTo>
                <a:lnTo>
                  <a:pt x="111773" y="449580"/>
                </a:lnTo>
                <a:lnTo>
                  <a:pt x="119938" y="441960"/>
                </a:lnTo>
                <a:lnTo>
                  <a:pt x="127162" y="431800"/>
                </a:lnTo>
                <a:lnTo>
                  <a:pt x="129790" y="427990"/>
                </a:lnTo>
                <a:lnTo>
                  <a:pt x="98780" y="427990"/>
                </a:lnTo>
                <a:lnTo>
                  <a:pt x="95845" y="421640"/>
                </a:lnTo>
                <a:lnTo>
                  <a:pt x="95710" y="410210"/>
                </a:lnTo>
                <a:lnTo>
                  <a:pt x="92214" y="406400"/>
                </a:lnTo>
                <a:lnTo>
                  <a:pt x="89616" y="394970"/>
                </a:lnTo>
                <a:lnTo>
                  <a:pt x="93912" y="388620"/>
                </a:lnTo>
                <a:lnTo>
                  <a:pt x="117963" y="388620"/>
                </a:lnTo>
                <a:lnTo>
                  <a:pt x="116693" y="381000"/>
                </a:lnTo>
                <a:lnTo>
                  <a:pt x="119155" y="367030"/>
                </a:lnTo>
                <a:lnTo>
                  <a:pt x="142370" y="367030"/>
                </a:lnTo>
                <a:lnTo>
                  <a:pt x="142189" y="365760"/>
                </a:lnTo>
                <a:lnTo>
                  <a:pt x="138546" y="355600"/>
                </a:lnTo>
                <a:lnTo>
                  <a:pt x="132739" y="345440"/>
                </a:lnTo>
                <a:lnTo>
                  <a:pt x="124616" y="336550"/>
                </a:lnTo>
                <a:lnTo>
                  <a:pt x="119155" y="331470"/>
                </a:lnTo>
                <a:lnTo>
                  <a:pt x="115345" y="323850"/>
                </a:lnTo>
                <a:lnTo>
                  <a:pt x="120013" y="316230"/>
                </a:lnTo>
                <a:lnTo>
                  <a:pt x="267018" y="316230"/>
                </a:lnTo>
                <a:lnTo>
                  <a:pt x="264774" y="313690"/>
                </a:lnTo>
                <a:close/>
              </a:path>
              <a:path w="372745" h="449579">
                <a:moveTo>
                  <a:pt x="117963" y="388620"/>
                </a:moveTo>
                <a:lnTo>
                  <a:pt x="93912" y="388620"/>
                </a:lnTo>
                <a:lnTo>
                  <a:pt x="95568" y="401320"/>
                </a:lnTo>
                <a:lnTo>
                  <a:pt x="98874" y="415290"/>
                </a:lnTo>
                <a:lnTo>
                  <a:pt x="102846" y="422910"/>
                </a:lnTo>
                <a:lnTo>
                  <a:pt x="101964" y="427990"/>
                </a:lnTo>
                <a:lnTo>
                  <a:pt x="129790" y="427990"/>
                </a:lnTo>
                <a:lnTo>
                  <a:pt x="133293" y="422910"/>
                </a:lnTo>
                <a:lnTo>
                  <a:pt x="138177" y="411480"/>
                </a:lnTo>
                <a:lnTo>
                  <a:pt x="141661" y="400050"/>
                </a:lnTo>
                <a:lnTo>
                  <a:pt x="143379" y="389890"/>
                </a:lnTo>
                <a:lnTo>
                  <a:pt x="118175" y="389890"/>
                </a:lnTo>
                <a:lnTo>
                  <a:pt x="117963" y="388620"/>
                </a:lnTo>
                <a:close/>
              </a:path>
              <a:path w="372745" h="449579">
                <a:moveTo>
                  <a:pt x="142370" y="367030"/>
                </a:moveTo>
                <a:lnTo>
                  <a:pt x="119155" y="367030"/>
                </a:lnTo>
                <a:lnTo>
                  <a:pt x="120356" y="369570"/>
                </a:lnTo>
                <a:lnTo>
                  <a:pt x="123511" y="382270"/>
                </a:lnTo>
                <a:lnTo>
                  <a:pt x="118175" y="389890"/>
                </a:lnTo>
                <a:lnTo>
                  <a:pt x="143379" y="389890"/>
                </a:lnTo>
                <a:lnTo>
                  <a:pt x="143593" y="388620"/>
                </a:lnTo>
                <a:lnTo>
                  <a:pt x="143820" y="377190"/>
                </a:lnTo>
                <a:lnTo>
                  <a:pt x="142370" y="367030"/>
                </a:lnTo>
                <a:close/>
              </a:path>
              <a:path w="372745" h="449579">
                <a:moveTo>
                  <a:pt x="267018" y="316230"/>
                </a:moveTo>
                <a:lnTo>
                  <a:pt x="120013" y="316230"/>
                </a:lnTo>
                <a:lnTo>
                  <a:pt x="132628" y="317500"/>
                </a:lnTo>
                <a:lnTo>
                  <a:pt x="157877" y="318770"/>
                </a:lnTo>
                <a:lnTo>
                  <a:pt x="161700" y="323850"/>
                </a:lnTo>
                <a:lnTo>
                  <a:pt x="168786" y="327660"/>
                </a:lnTo>
                <a:lnTo>
                  <a:pt x="174793" y="330200"/>
                </a:lnTo>
                <a:lnTo>
                  <a:pt x="182426" y="326390"/>
                </a:lnTo>
                <a:lnTo>
                  <a:pt x="188966" y="322580"/>
                </a:lnTo>
                <a:lnTo>
                  <a:pt x="195792" y="318770"/>
                </a:lnTo>
                <a:lnTo>
                  <a:pt x="268610" y="318770"/>
                </a:lnTo>
                <a:lnTo>
                  <a:pt x="268141" y="317500"/>
                </a:lnTo>
                <a:lnTo>
                  <a:pt x="267018" y="316230"/>
                </a:lnTo>
                <a:close/>
              </a:path>
              <a:path w="372745" h="449579">
                <a:moveTo>
                  <a:pt x="268610" y="318770"/>
                </a:moveTo>
                <a:lnTo>
                  <a:pt x="195792" y="318770"/>
                </a:lnTo>
                <a:lnTo>
                  <a:pt x="201527" y="320040"/>
                </a:lnTo>
                <a:lnTo>
                  <a:pt x="209382" y="322580"/>
                </a:lnTo>
                <a:lnTo>
                  <a:pt x="218709" y="323850"/>
                </a:lnTo>
                <a:lnTo>
                  <a:pt x="228855" y="326390"/>
                </a:lnTo>
                <a:lnTo>
                  <a:pt x="249001" y="328930"/>
                </a:lnTo>
                <a:lnTo>
                  <a:pt x="257700" y="330200"/>
                </a:lnTo>
                <a:lnTo>
                  <a:pt x="264614" y="328930"/>
                </a:lnTo>
                <a:lnTo>
                  <a:pt x="269093" y="327660"/>
                </a:lnTo>
                <a:lnTo>
                  <a:pt x="270486" y="323850"/>
                </a:lnTo>
                <a:lnTo>
                  <a:pt x="268610" y="318770"/>
                </a:lnTo>
                <a:close/>
              </a:path>
              <a:path w="372745" h="449579">
                <a:moveTo>
                  <a:pt x="23492" y="289560"/>
                </a:moveTo>
                <a:lnTo>
                  <a:pt x="12113" y="292100"/>
                </a:lnTo>
                <a:lnTo>
                  <a:pt x="0" y="298450"/>
                </a:lnTo>
                <a:lnTo>
                  <a:pt x="4105" y="309880"/>
                </a:lnTo>
                <a:lnTo>
                  <a:pt x="15251" y="318770"/>
                </a:lnTo>
                <a:lnTo>
                  <a:pt x="25161" y="312420"/>
                </a:lnTo>
                <a:lnTo>
                  <a:pt x="36262" y="304800"/>
                </a:lnTo>
                <a:lnTo>
                  <a:pt x="224302" y="304800"/>
                </a:lnTo>
                <a:lnTo>
                  <a:pt x="218127" y="303530"/>
                </a:lnTo>
                <a:lnTo>
                  <a:pt x="176419" y="303530"/>
                </a:lnTo>
                <a:lnTo>
                  <a:pt x="170971" y="298450"/>
                </a:lnTo>
                <a:lnTo>
                  <a:pt x="57749" y="298450"/>
                </a:lnTo>
                <a:lnTo>
                  <a:pt x="45857" y="293370"/>
                </a:lnTo>
                <a:lnTo>
                  <a:pt x="34589" y="290830"/>
                </a:lnTo>
                <a:lnTo>
                  <a:pt x="23492" y="289560"/>
                </a:lnTo>
                <a:close/>
              </a:path>
              <a:path w="372745" h="449579">
                <a:moveTo>
                  <a:pt x="224302" y="304800"/>
                </a:moveTo>
                <a:lnTo>
                  <a:pt x="36262" y="304800"/>
                </a:lnTo>
                <a:lnTo>
                  <a:pt x="46729" y="311150"/>
                </a:lnTo>
                <a:lnTo>
                  <a:pt x="56429" y="316230"/>
                </a:lnTo>
                <a:lnTo>
                  <a:pt x="67274" y="317500"/>
                </a:lnTo>
                <a:lnTo>
                  <a:pt x="80076" y="313690"/>
                </a:lnTo>
                <a:lnTo>
                  <a:pt x="264774" y="313690"/>
                </a:lnTo>
                <a:lnTo>
                  <a:pt x="261407" y="309880"/>
                </a:lnTo>
                <a:lnTo>
                  <a:pt x="236654" y="307340"/>
                </a:lnTo>
                <a:lnTo>
                  <a:pt x="224302" y="304800"/>
                </a:lnTo>
                <a:close/>
              </a:path>
              <a:path w="372745" h="449579">
                <a:moveTo>
                  <a:pt x="199823" y="300990"/>
                </a:moveTo>
                <a:lnTo>
                  <a:pt x="187951" y="300990"/>
                </a:lnTo>
                <a:lnTo>
                  <a:pt x="176419" y="303530"/>
                </a:lnTo>
                <a:lnTo>
                  <a:pt x="218127" y="303530"/>
                </a:lnTo>
                <a:lnTo>
                  <a:pt x="211951" y="302260"/>
                </a:lnTo>
                <a:lnTo>
                  <a:pt x="199823" y="300990"/>
                </a:lnTo>
                <a:close/>
              </a:path>
              <a:path w="372745" h="449579">
                <a:moveTo>
                  <a:pt x="110061" y="0"/>
                </a:moveTo>
                <a:lnTo>
                  <a:pt x="106120" y="12700"/>
                </a:lnTo>
                <a:lnTo>
                  <a:pt x="103632" y="24130"/>
                </a:lnTo>
                <a:lnTo>
                  <a:pt x="102613" y="34289"/>
                </a:lnTo>
                <a:lnTo>
                  <a:pt x="102569" y="46990"/>
                </a:lnTo>
                <a:lnTo>
                  <a:pt x="103772" y="59690"/>
                </a:lnTo>
                <a:lnTo>
                  <a:pt x="117542" y="105410"/>
                </a:lnTo>
                <a:lnTo>
                  <a:pt x="122667" y="115570"/>
                </a:lnTo>
                <a:lnTo>
                  <a:pt x="128242" y="127000"/>
                </a:lnTo>
                <a:lnTo>
                  <a:pt x="134156" y="137160"/>
                </a:lnTo>
                <a:lnTo>
                  <a:pt x="140296" y="147320"/>
                </a:lnTo>
                <a:lnTo>
                  <a:pt x="146553" y="157480"/>
                </a:lnTo>
                <a:lnTo>
                  <a:pt x="140304" y="167640"/>
                </a:lnTo>
                <a:lnTo>
                  <a:pt x="134962" y="175260"/>
                </a:lnTo>
                <a:lnTo>
                  <a:pt x="123073" y="193040"/>
                </a:lnTo>
                <a:lnTo>
                  <a:pt x="120055" y="198120"/>
                </a:lnTo>
                <a:lnTo>
                  <a:pt x="117293" y="203200"/>
                </a:lnTo>
                <a:lnTo>
                  <a:pt x="114656" y="207010"/>
                </a:lnTo>
                <a:lnTo>
                  <a:pt x="112014" y="213360"/>
                </a:lnTo>
                <a:lnTo>
                  <a:pt x="109238" y="219710"/>
                </a:lnTo>
                <a:lnTo>
                  <a:pt x="106196" y="227330"/>
                </a:lnTo>
                <a:lnTo>
                  <a:pt x="102760" y="236220"/>
                </a:lnTo>
                <a:lnTo>
                  <a:pt x="98797" y="246380"/>
                </a:lnTo>
                <a:lnTo>
                  <a:pt x="94180" y="259080"/>
                </a:lnTo>
                <a:lnTo>
                  <a:pt x="82457" y="292100"/>
                </a:lnTo>
                <a:lnTo>
                  <a:pt x="70257" y="295910"/>
                </a:lnTo>
                <a:lnTo>
                  <a:pt x="57749" y="298450"/>
                </a:lnTo>
                <a:lnTo>
                  <a:pt x="170971" y="298450"/>
                </a:lnTo>
                <a:lnTo>
                  <a:pt x="167694" y="295910"/>
                </a:lnTo>
                <a:lnTo>
                  <a:pt x="133897" y="295910"/>
                </a:lnTo>
                <a:lnTo>
                  <a:pt x="125115" y="288290"/>
                </a:lnTo>
                <a:lnTo>
                  <a:pt x="117611" y="276860"/>
                </a:lnTo>
                <a:lnTo>
                  <a:pt x="119351" y="264160"/>
                </a:lnTo>
                <a:lnTo>
                  <a:pt x="121752" y="251460"/>
                </a:lnTo>
                <a:lnTo>
                  <a:pt x="134185" y="212090"/>
                </a:lnTo>
                <a:lnTo>
                  <a:pt x="157123" y="180340"/>
                </a:lnTo>
                <a:lnTo>
                  <a:pt x="167694" y="172720"/>
                </a:lnTo>
                <a:lnTo>
                  <a:pt x="242211" y="172720"/>
                </a:lnTo>
                <a:lnTo>
                  <a:pt x="230793" y="167640"/>
                </a:lnTo>
                <a:lnTo>
                  <a:pt x="221072" y="162560"/>
                </a:lnTo>
                <a:lnTo>
                  <a:pt x="213823" y="153670"/>
                </a:lnTo>
                <a:lnTo>
                  <a:pt x="224706" y="149860"/>
                </a:lnTo>
                <a:lnTo>
                  <a:pt x="235640" y="147320"/>
                </a:lnTo>
                <a:lnTo>
                  <a:pt x="246555" y="146050"/>
                </a:lnTo>
                <a:lnTo>
                  <a:pt x="302275" y="146050"/>
                </a:lnTo>
                <a:lnTo>
                  <a:pt x="298841" y="143510"/>
                </a:lnTo>
                <a:lnTo>
                  <a:pt x="172063" y="143510"/>
                </a:lnTo>
                <a:lnTo>
                  <a:pt x="162059" y="140970"/>
                </a:lnTo>
                <a:lnTo>
                  <a:pt x="132255" y="101600"/>
                </a:lnTo>
                <a:lnTo>
                  <a:pt x="123395" y="60960"/>
                </a:lnTo>
                <a:lnTo>
                  <a:pt x="123553" y="48260"/>
                </a:lnTo>
                <a:lnTo>
                  <a:pt x="125436" y="36830"/>
                </a:lnTo>
                <a:lnTo>
                  <a:pt x="129146" y="26670"/>
                </a:lnTo>
                <a:lnTo>
                  <a:pt x="154385" y="26670"/>
                </a:lnTo>
                <a:lnTo>
                  <a:pt x="152030" y="24130"/>
                </a:lnTo>
                <a:lnTo>
                  <a:pt x="142072" y="13970"/>
                </a:lnTo>
                <a:lnTo>
                  <a:pt x="131685" y="7620"/>
                </a:lnTo>
                <a:lnTo>
                  <a:pt x="120978" y="2539"/>
                </a:lnTo>
                <a:lnTo>
                  <a:pt x="110061" y="0"/>
                </a:lnTo>
                <a:close/>
              </a:path>
              <a:path w="372745" h="449579">
                <a:moveTo>
                  <a:pt x="158880" y="292100"/>
                </a:moveTo>
                <a:lnTo>
                  <a:pt x="147521" y="294640"/>
                </a:lnTo>
                <a:lnTo>
                  <a:pt x="133897" y="295910"/>
                </a:lnTo>
                <a:lnTo>
                  <a:pt x="167694" y="295910"/>
                </a:lnTo>
                <a:lnTo>
                  <a:pt x="166056" y="294640"/>
                </a:lnTo>
                <a:lnTo>
                  <a:pt x="158880" y="292100"/>
                </a:lnTo>
                <a:close/>
              </a:path>
              <a:path w="372745" h="449579">
                <a:moveTo>
                  <a:pt x="242211" y="172720"/>
                </a:moveTo>
                <a:lnTo>
                  <a:pt x="167694" y="172720"/>
                </a:lnTo>
                <a:lnTo>
                  <a:pt x="175760" y="180340"/>
                </a:lnTo>
                <a:lnTo>
                  <a:pt x="184378" y="186690"/>
                </a:lnTo>
                <a:lnTo>
                  <a:pt x="193494" y="193040"/>
                </a:lnTo>
                <a:lnTo>
                  <a:pt x="203054" y="200660"/>
                </a:lnTo>
                <a:lnTo>
                  <a:pt x="255635" y="228600"/>
                </a:lnTo>
                <a:lnTo>
                  <a:pt x="300214" y="238760"/>
                </a:lnTo>
                <a:lnTo>
                  <a:pt x="311260" y="238760"/>
                </a:lnTo>
                <a:lnTo>
                  <a:pt x="322159" y="237490"/>
                </a:lnTo>
                <a:lnTo>
                  <a:pt x="343301" y="232410"/>
                </a:lnTo>
                <a:lnTo>
                  <a:pt x="353437" y="227330"/>
                </a:lnTo>
                <a:lnTo>
                  <a:pt x="357346" y="224790"/>
                </a:lnTo>
                <a:lnTo>
                  <a:pt x="302706" y="224790"/>
                </a:lnTo>
                <a:lnTo>
                  <a:pt x="280192" y="219710"/>
                </a:lnTo>
                <a:lnTo>
                  <a:pt x="235724" y="200660"/>
                </a:lnTo>
                <a:lnTo>
                  <a:pt x="205870" y="185420"/>
                </a:lnTo>
                <a:lnTo>
                  <a:pt x="207508" y="184150"/>
                </a:lnTo>
                <a:lnTo>
                  <a:pt x="281474" y="184150"/>
                </a:lnTo>
                <a:lnTo>
                  <a:pt x="278867" y="182880"/>
                </a:lnTo>
                <a:lnTo>
                  <a:pt x="267026" y="179070"/>
                </a:lnTo>
                <a:lnTo>
                  <a:pt x="254548" y="175260"/>
                </a:lnTo>
                <a:lnTo>
                  <a:pt x="242211" y="172720"/>
                </a:lnTo>
                <a:close/>
              </a:path>
              <a:path w="372745" h="449579">
                <a:moveTo>
                  <a:pt x="302275" y="146050"/>
                </a:moveTo>
                <a:lnTo>
                  <a:pt x="246555" y="146050"/>
                </a:lnTo>
                <a:lnTo>
                  <a:pt x="257377" y="147320"/>
                </a:lnTo>
                <a:lnTo>
                  <a:pt x="268033" y="149860"/>
                </a:lnTo>
                <a:lnTo>
                  <a:pt x="307545" y="172720"/>
                </a:lnTo>
                <a:lnTo>
                  <a:pt x="316281" y="181610"/>
                </a:lnTo>
                <a:lnTo>
                  <a:pt x="324415" y="189230"/>
                </a:lnTo>
                <a:lnTo>
                  <a:pt x="331874" y="198120"/>
                </a:lnTo>
                <a:lnTo>
                  <a:pt x="344475" y="217170"/>
                </a:lnTo>
                <a:lnTo>
                  <a:pt x="334679" y="220980"/>
                </a:lnTo>
                <a:lnTo>
                  <a:pt x="324388" y="224790"/>
                </a:lnTo>
                <a:lnTo>
                  <a:pt x="357346" y="224790"/>
                </a:lnTo>
                <a:lnTo>
                  <a:pt x="363210" y="220980"/>
                </a:lnTo>
                <a:lnTo>
                  <a:pt x="372568" y="212090"/>
                </a:lnTo>
                <a:lnTo>
                  <a:pt x="366771" y="203200"/>
                </a:lnTo>
                <a:lnTo>
                  <a:pt x="359151" y="193040"/>
                </a:lnTo>
                <a:lnTo>
                  <a:pt x="350100" y="185420"/>
                </a:lnTo>
                <a:lnTo>
                  <a:pt x="340011" y="176530"/>
                </a:lnTo>
                <a:lnTo>
                  <a:pt x="329274" y="168910"/>
                </a:lnTo>
                <a:lnTo>
                  <a:pt x="318282" y="160020"/>
                </a:lnTo>
                <a:lnTo>
                  <a:pt x="307426" y="149860"/>
                </a:lnTo>
                <a:lnTo>
                  <a:pt x="302275" y="146050"/>
                </a:lnTo>
                <a:close/>
              </a:path>
              <a:path w="372745" h="449579">
                <a:moveTo>
                  <a:pt x="281474" y="184150"/>
                </a:moveTo>
                <a:lnTo>
                  <a:pt x="207508" y="184150"/>
                </a:lnTo>
                <a:lnTo>
                  <a:pt x="206962" y="185420"/>
                </a:lnTo>
                <a:lnTo>
                  <a:pt x="230613" y="185420"/>
                </a:lnTo>
                <a:lnTo>
                  <a:pt x="243079" y="187960"/>
                </a:lnTo>
                <a:lnTo>
                  <a:pt x="255410" y="191770"/>
                </a:lnTo>
                <a:lnTo>
                  <a:pt x="279548" y="198120"/>
                </a:lnTo>
                <a:lnTo>
                  <a:pt x="291299" y="201930"/>
                </a:lnTo>
                <a:lnTo>
                  <a:pt x="302798" y="203200"/>
                </a:lnTo>
                <a:lnTo>
                  <a:pt x="297531" y="194310"/>
                </a:lnTo>
                <a:lnTo>
                  <a:pt x="289295" y="187960"/>
                </a:lnTo>
                <a:lnTo>
                  <a:pt x="281474" y="184150"/>
                </a:lnTo>
                <a:close/>
              </a:path>
              <a:path w="372745" h="449579">
                <a:moveTo>
                  <a:pt x="154385" y="26670"/>
                </a:moveTo>
                <a:lnTo>
                  <a:pt x="129146" y="26670"/>
                </a:lnTo>
                <a:lnTo>
                  <a:pt x="137612" y="33020"/>
                </a:lnTo>
                <a:lnTo>
                  <a:pt x="145973" y="40639"/>
                </a:lnTo>
                <a:lnTo>
                  <a:pt x="173658" y="78740"/>
                </a:lnTo>
                <a:lnTo>
                  <a:pt x="181796" y="111760"/>
                </a:lnTo>
                <a:lnTo>
                  <a:pt x="180851" y="123190"/>
                </a:lnTo>
                <a:lnTo>
                  <a:pt x="177685" y="133350"/>
                </a:lnTo>
                <a:lnTo>
                  <a:pt x="172063" y="143510"/>
                </a:lnTo>
                <a:lnTo>
                  <a:pt x="298841" y="143510"/>
                </a:lnTo>
                <a:lnTo>
                  <a:pt x="297124" y="142240"/>
                </a:lnTo>
                <a:lnTo>
                  <a:pt x="286327" y="137160"/>
                </a:lnTo>
                <a:lnTo>
                  <a:pt x="275108" y="133350"/>
                </a:lnTo>
                <a:lnTo>
                  <a:pt x="263545" y="132080"/>
                </a:lnTo>
                <a:lnTo>
                  <a:pt x="251710" y="129540"/>
                </a:lnTo>
                <a:lnTo>
                  <a:pt x="215334" y="125730"/>
                </a:lnTo>
                <a:lnTo>
                  <a:pt x="203167" y="121920"/>
                </a:lnTo>
                <a:lnTo>
                  <a:pt x="200567" y="110490"/>
                </a:lnTo>
                <a:lnTo>
                  <a:pt x="196665" y="99060"/>
                </a:lnTo>
                <a:lnTo>
                  <a:pt x="178241" y="58419"/>
                </a:lnTo>
                <a:lnTo>
                  <a:pt x="161451" y="34289"/>
                </a:lnTo>
                <a:lnTo>
                  <a:pt x="154385" y="26670"/>
                </a:lnTo>
                <a:close/>
              </a:path>
            </a:pathLst>
          </a:custGeom>
          <a:solidFill>
            <a:srgbClr val="2F475C"/>
          </a:solidFill>
        </p:spPr>
        <p:txBody>
          <a:bodyPr wrap="square" lIns="0" tIns="0" rIns="0" bIns="0" rtlCol="0"/>
          <a:lstStyle/>
          <a:p>
            <a:endParaRPr/>
          </a:p>
        </p:txBody>
      </p:sp>
      <p:sp>
        <p:nvSpPr>
          <p:cNvPr id="48" name="bk object 48"/>
          <p:cNvSpPr/>
          <p:nvPr/>
        </p:nvSpPr>
        <p:spPr>
          <a:xfrm>
            <a:off x="387238" y="3503034"/>
            <a:ext cx="32384" cy="61594"/>
          </a:xfrm>
          <a:custGeom>
            <a:avLst/>
            <a:gdLst/>
            <a:ahLst/>
            <a:cxnLst/>
            <a:rect l="l" t="t" r="r" b="b"/>
            <a:pathLst>
              <a:path w="32384" h="61595">
                <a:moveTo>
                  <a:pt x="5718" y="0"/>
                </a:moveTo>
                <a:lnTo>
                  <a:pt x="0" y="5255"/>
                </a:lnTo>
                <a:lnTo>
                  <a:pt x="4479" y="17103"/>
                </a:lnTo>
                <a:lnTo>
                  <a:pt x="9631" y="28700"/>
                </a:lnTo>
                <a:lnTo>
                  <a:pt x="15506" y="40008"/>
                </a:lnTo>
                <a:lnTo>
                  <a:pt x="22154" y="50988"/>
                </a:lnTo>
                <a:lnTo>
                  <a:pt x="29626" y="61601"/>
                </a:lnTo>
                <a:lnTo>
                  <a:pt x="30581" y="59990"/>
                </a:lnTo>
                <a:lnTo>
                  <a:pt x="31846" y="53269"/>
                </a:lnTo>
                <a:lnTo>
                  <a:pt x="31360" y="44032"/>
                </a:lnTo>
                <a:lnTo>
                  <a:pt x="16921" y="4868"/>
                </a:lnTo>
                <a:lnTo>
                  <a:pt x="5718" y="0"/>
                </a:lnTo>
                <a:close/>
              </a:path>
            </a:pathLst>
          </a:custGeom>
          <a:solidFill>
            <a:srgbClr val="2F475C"/>
          </a:solidFill>
        </p:spPr>
        <p:txBody>
          <a:bodyPr wrap="square" lIns="0" tIns="0" rIns="0" bIns="0" rtlCol="0"/>
          <a:lstStyle/>
          <a:p>
            <a:endParaRPr/>
          </a:p>
        </p:txBody>
      </p:sp>
      <p:sp>
        <p:nvSpPr>
          <p:cNvPr id="49" name="bk object 49"/>
          <p:cNvSpPr/>
          <p:nvPr/>
        </p:nvSpPr>
        <p:spPr>
          <a:xfrm>
            <a:off x="7996555" y="3924243"/>
            <a:ext cx="376555" cy="438150"/>
          </a:xfrm>
          <a:custGeom>
            <a:avLst/>
            <a:gdLst/>
            <a:ahLst/>
            <a:cxnLst/>
            <a:rect l="l" t="t" r="r" b="b"/>
            <a:pathLst>
              <a:path w="376554" h="438150">
                <a:moveTo>
                  <a:pt x="108677" y="0"/>
                </a:moveTo>
                <a:lnTo>
                  <a:pt x="61807" y="8890"/>
                </a:lnTo>
                <a:lnTo>
                  <a:pt x="19003" y="31750"/>
                </a:lnTo>
                <a:lnTo>
                  <a:pt x="218" y="48260"/>
                </a:lnTo>
                <a:lnTo>
                  <a:pt x="9511" y="69850"/>
                </a:lnTo>
                <a:lnTo>
                  <a:pt x="17146" y="90170"/>
                </a:lnTo>
                <a:lnTo>
                  <a:pt x="27897" y="129540"/>
                </a:lnTo>
                <a:lnTo>
                  <a:pt x="34419" y="184150"/>
                </a:lnTo>
                <a:lnTo>
                  <a:pt x="34483" y="201930"/>
                </a:lnTo>
                <a:lnTo>
                  <a:pt x="33681" y="218440"/>
                </a:lnTo>
                <a:lnTo>
                  <a:pt x="27208" y="270510"/>
                </a:lnTo>
                <a:lnTo>
                  <a:pt x="20632" y="304800"/>
                </a:lnTo>
                <a:lnTo>
                  <a:pt x="17005" y="323850"/>
                </a:lnTo>
                <a:lnTo>
                  <a:pt x="6124" y="381000"/>
                </a:lnTo>
                <a:lnTo>
                  <a:pt x="0" y="424180"/>
                </a:lnTo>
                <a:lnTo>
                  <a:pt x="8687" y="431800"/>
                </a:lnTo>
                <a:lnTo>
                  <a:pt x="17838" y="436880"/>
                </a:lnTo>
                <a:lnTo>
                  <a:pt x="27389" y="438150"/>
                </a:lnTo>
                <a:lnTo>
                  <a:pt x="37279" y="438150"/>
                </a:lnTo>
                <a:lnTo>
                  <a:pt x="47443" y="436880"/>
                </a:lnTo>
                <a:lnTo>
                  <a:pt x="57819" y="434340"/>
                </a:lnTo>
                <a:lnTo>
                  <a:pt x="68343" y="430530"/>
                </a:lnTo>
                <a:lnTo>
                  <a:pt x="89565" y="420370"/>
                </a:lnTo>
                <a:lnTo>
                  <a:pt x="27431" y="420370"/>
                </a:lnTo>
                <a:lnTo>
                  <a:pt x="27560" y="383540"/>
                </a:lnTo>
                <a:lnTo>
                  <a:pt x="34401" y="328930"/>
                </a:lnTo>
                <a:lnTo>
                  <a:pt x="58191" y="287020"/>
                </a:lnTo>
                <a:lnTo>
                  <a:pt x="93521" y="276860"/>
                </a:lnTo>
                <a:lnTo>
                  <a:pt x="170696" y="276860"/>
                </a:lnTo>
                <a:lnTo>
                  <a:pt x="177682" y="275590"/>
                </a:lnTo>
                <a:lnTo>
                  <a:pt x="191178" y="269240"/>
                </a:lnTo>
                <a:lnTo>
                  <a:pt x="194842" y="266700"/>
                </a:lnTo>
                <a:lnTo>
                  <a:pt x="53340" y="266700"/>
                </a:lnTo>
                <a:lnTo>
                  <a:pt x="55496" y="250190"/>
                </a:lnTo>
                <a:lnTo>
                  <a:pt x="59270" y="209550"/>
                </a:lnTo>
                <a:lnTo>
                  <a:pt x="59612" y="190500"/>
                </a:lnTo>
                <a:lnTo>
                  <a:pt x="59151" y="181610"/>
                </a:lnTo>
                <a:lnTo>
                  <a:pt x="50812" y="143510"/>
                </a:lnTo>
                <a:lnTo>
                  <a:pt x="47985" y="135890"/>
                </a:lnTo>
                <a:lnTo>
                  <a:pt x="44789" y="125730"/>
                </a:lnTo>
                <a:lnTo>
                  <a:pt x="41230" y="114300"/>
                </a:lnTo>
                <a:lnTo>
                  <a:pt x="37315" y="102870"/>
                </a:lnTo>
                <a:lnTo>
                  <a:pt x="33050" y="88900"/>
                </a:lnTo>
                <a:lnTo>
                  <a:pt x="29718" y="77470"/>
                </a:lnTo>
                <a:lnTo>
                  <a:pt x="54810" y="72390"/>
                </a:lnTo>
                <a:lnTo>
                  <a:pt x="102452" y="57150"/>
                </a:lnTo>
                <a:lnTo>
                  <a:pt x="111323" y="53340"/>
                </a:lnTo>
                <a:lnTo>
                  <a:pt x="42287" y="53340"/>
                </a:lnTo>
                <a:lnTo>
                  <a:pt x="46183" y="43180"/>
                </a:lnTo>
                <a:lnTo>
                  <a:pt x="53761" y="34290"/>
                </a:lnTo>
                <a:lnTo>
                  <a:pt x="64146" y="27940"/>
                </a:lnTo>
                <a:lnTo>
                  <a:pt x="76466" y="24130"/>
                </a:lnTo>
                <a:lnTo>
                  <a:pt x="89848" y="22860"/>
                </a:lnTo>
                <a:lnTo>
                  <a:pt x="148596" y="22860"/>
                </a:lnTo>
                <a:lnTo>
                  <a:pt x="144399" y="7620"/>
                </a:lnTo>
                <a:lnTo>
                  <a:pt x="132546" y="3810"/>
                </a:lnTo>
                <a:lnTo>
                  <a:pt x="120621" y="1270"/>
                </a:lnTo>
                <a:lnTo>
                  <a:pt x="108677" y="0"/>
                </a:lnTo>
                <a:close/>
              </a:path>
              <a:path w="376554" h="438150">
                <a:moveTo>
                  <a:pt x="267138" y="208280"/>
                </a:moveTo>
                <a:lnTo>
                  <a:pt x="236474" y="208280"/>
                </a:lnTo>
                <a:lnTo>
                  <a:pt x="247395" y="215900"/>
                </a:lnTo>
                <a:lnTo>
                  <a:pt x="258014" y="223520"/>
                </a:lnTo>
                <a:lnTo>
                  <a:pt x="298151" y="254000"/>
                </a:lnTo>
                <a:lnTo>
                  <a:pt x="336161" y="287020"/>
                </a:lnTo>
                <a:lnTo>
                  <a:pt x="333471" y="295910"/>
                </a:lnTo>
                <a:lnTo>
                  <a:pt x="324666" y="304800"/>
                </a:lnTo>
                <a:lnTo>
                  <a:pt x="312314" y="312420"/>
                </a:lnTo>
                <a:lnTo>
                  <a:pt x="298984" y="318770"/>
                </a:lnTo>
                <a:lnTo>
                  <a:pt x="287245" y="323850"/>
                </a:lnTo>
                <a:lnTo>
                  <a:pt x="284352" y="323850"/>
                </a:lnTo>
                <a:lnTo>
                  <a:pt x="271147" y="327660"/>
                </a:lnTo>
                <a:lnTo>
                  <a:pt x="258042" y="332740"/>
                </a:lnTo>
                <a:lnTo>
                  <a:pt x="245027" y="336550"/>
                </a:lnTo>
                <a:lnTo>
                  <a:pt x="232090" y="341630"/>
                </a:lnTo>
                <a:lnTo>
                  <a:pt x="219223" y="345440"/>
                </a:lnTo>
                <a:lnTo>
                  <a:pt x="180932" y="360680"/>
                </a:lnTo>
                <a:lnTo>
                  <a:pt x="168237" y="367030"/>
                </a:lnTo>
                <a:lnTo>
                  <a:pt x="66417" y="407670"/>
                </a:lnTo>
                <a:lnTo>
                  <a:pt x="40510" y="415290"/>
                </a:lnTo>
                <a:lnTo>
                  <a:pt x="27431" y="420370"/>
                </a:lnTo>
                <a:lnTo>
                  <a:pt x="89565" y="420370"/>
                </a:lnTo>
                <a:lnTo>
                  <a:pt x="110664" y="410210"/>
                </a:lnTo>
                <a:lnTo>
                  <a:pt x="131075" y="402590"/>
                </a:lnTo>
                <a:lnTo>
                  <a:pt x="155602" y="389890"/>
                </a:lnTo>
                <a:lnTo>
                  <a:pt x="206706" y="369570"/>
                </a:lnTo>
                <a:lnTo>
                  <a:pt x="232697" y="361950"/>
                </a:lnTo>
                <a:lnTo>
                  <a:pt x="258589" y="353060"/>
                </a:lnTo>
                <a:lnTo>
                  <a:pt x="308904" y="335280"/>
                </a:lnTo>
                <a:lnTo>
                  <a:pt x="344199" y="318770"/>
                </a:lnTo>
                <a:lnTo>
                  <a:pt x="376300" y="298450"/>
                </a:lnTo>
                <a:lnTo>
                  <a:pt x="359037" y="283210"/>
                </a:lnTo>
                <a:lnTo>
                  <a:pt x="342410" y="269240"/>
                </a:lnTo>
                <a:lnTo>
                  <a:pt x="282124" y="220980"/>
                </a:lnTo>
                <a:lnTo>
                  <a:pt x="268577" y="209550"/>
                </a:lnTo>
                <a:lnTo>
                  <a:pt x="267138" y="208280"/>
                </a:lnTo>
                <a:close/>
              </a:path>
              <a:path w="376554" h="438150">
                <a:moveTo>
                  <a:pt x="206055" y="294640"/>
                </a:moveTo>
                <a:lnTo>
                  <a:pt x="171031" y="314960"/>
                </a:lnTo>
                <a:lnTo>
                  <a:pt x="170022" y="321310"/>
                </a:lnTo>
                <a:lnTo>
                  <a:pt x="170665" y="327660"/>
                </a:lnTo>
                <a:lnTo>
                  <a:pt x="172809" y="334010"/>
                </a:lnTo>
                <a:lnTo>
                  <a:pt x="176307" y="339090"/>
                </a:lnTo>
                <a:lnTo>
                  <a:pt x="181009" y="342900"/>
                </a:lnTo>
                <a:lnTo>
                  <a:pt x="186765" y="345440"/>
                </a:lnTo>
                <a:lnTo>
                  <a:pt x="193428" y="345440"/>
                </a:lnTo>
                <a:lnTo>
                  <a:pt x="200847" y="344170"/>
                </a:lnTo>
                <a:lnTo>
                  <a:pt x="208875" y="339090"/>
                </a:lnTo>
                <a:lnTo>
                  <a:pt x="217361" y="331470"/>
                </a:lnTo>
                <a:lnTo>
                  <a:pt x="218567" y="330200"/>
                </a:lnTo>
                <a:lnTo>
                  <a:pt x="195325" y="330200"/>
                </a:lnTo>
                <a:lnTo>
                  <a:pt x="187209" y="326390"/>
                </a:lnTo>
                <a:lnTo>
                  <a:pt x="190966" y="317500"/>
                </a:lnTo>
                <a:lnTo>
                  <a:pt x="215923" y="317500"/>
                </a:lnTo>
                <a:lnTo>
                  <a:pt x="211766" y="307340"/>
                </a:lnTo>
                <a:lnTo>
                  <a:pt x="206055" y="294640"/>
                </a:lnTo>
                <a:close/>
              </a:path>
              <a:path w="376554" h="438150">
                <a:moveTo>
                  <a:pt x="111144" y="298450"/>
                </a:moveTo>
                <a:lnTo>
                  <a:pt x="103504" y="299720"/>
                </a:lnTo>
                <a:lnTo>
                  <a:pt x="93498" y="304800"/>
                </a:lnTo>
                <a:lnTo>
                  <a:pt x="87525" y="311150"/>
                </a:lnTo>
                <a:lnTo>
                  <a:pt x="85258" y="320040"/>
                </a:lnTo>
                <a:lnTo>
                  <a:pt x="86368" y="327660"/>
                </a:lnTo>
                <a:lnTo>
                  <a:pt x="90527" y="335280"/>
                </a:lnTo>
                <a:lnTo>
                  <a:pt x="97406" y="340360"/>
                </a:lnTo>
                <a:lnTo>
                  <a:pt x="106677" y="341630"/>
                </a:lnTo>
                <a:lnTo>
                  <a:pt x="118506" y="336550"/>
                </a:lnTo>
                <a:lnTo>
                  <a:pt x="125888" y="328930"/>
                </a:lnTo>
                <a:lnTo>
                  <a:pt x="109220" y="328930"/>
                </a:lnTo>
                <a:lnTo>
                  <a:pt x="105028" y="322580"/>
                </a:lnTo>
                <a:lnTo>
                  <a:pt x="110236" y="320040"/>
                </a:lnTo>
                <a:lnTo>
                  <a:pt x="111378" y="312420"/>
                </a:lnTo>
                <a:lnTo>
                  <a:pt x="129034" y="312420"/>
                </a:lnTo>
                <a:lnTo>
                  <a:pt x="125656" y="304800"/>
                </a:lnTo>
                <a:lnTo>
                  <a:pt x="119550" y="299720"/>
                </a:lnTo>
                <a:lnTo>
                  <a:pt x="111144" y="298450"/>
                </a:lnTo>
                <a:close/>
              </a:path>
              <a:path w="376554" h="438150">
                <a:moveTo>
                  <a:pt x="215923" y="317500"/>
                </a:moveTo>
                <a:lnTo>
                  <a:pt x="190966" y="317500"/>
                </a:lnTo>
                <a:lnTo>
                  <a:pt x="200398" y="321310"/>
                </a:lnTo>
                <a:lnTo>
                  <a:pt x="196390" y="328930"/>
                </a:lnTo>
                <a:lnTo>
                  <a:pt x="195325" y="330200"/>
                </a:lnTo>
                <a:lnTo>
                  <a:pt x="218567" y="330200"/>
                </a:lnTo>
                <a:lnTo>
                  <a:pt x="216443" y="318770"/>
                </a:lnTo>
                <a:lnTo>
                  <a:pt x="215923" y="317500"/>
                </a:lnTo>
                <a:close/>
              </a:path>
              <a:path w="376554" h="438150">
                <a:moveTo>
                  <a:pt x="129034" y="312420"/>
                </a:moveTo>
                <a:lnTo>
                  <a:pt x="111378" y="312420"/>
                </a:lnTo>
                <a:lnTo>
                  <a:pt x="117601" y="321310"/>
                </a:lnTo>
                <a:lnTo>
                  <a:pt x="112649" y="323850"/>
                </a:lnTo>
                <a:lnTo>
                  <a:pt x="109220" y="328930"/>
                </a:lnTo>
                <a:lnTo>
                  <a:pt x="125888" y="328930"/>
                </a:lnTo>
                <a:lnTo>
                  <a:pt x="129255" y="321310"/>
                </a:lnTo>
                <a:lnTo>
                  <a:pt x="129034" y="312420"/>
                </a:lnTo>
                <a:close/>
              </a:path>
              <a:path w="376554" h="438150">
                <a:moveTo>
                  <a:pt x="170696" y="276860"/>
                </a:moveTo>
                <a:lnTo>
                  <a:pt x="106949" y="276860"/>
                </a:lnTo>
                <a:lnTo>
                  <a:pt x="120878" y="278130"/>
                </a:lnTo>
                <a:lnTo>
                  <a:pt x="135111" y="278130"/>
                </a:lnTo>
                <a:lnTo>
                  <a:pt x="149453" y="279400"/>
                </a:lnTo>
                <a:lnTo>
                  <a:pt x="163709" y="278130"/>
                </a:lnTo>
                <a:lnTo>
                  <a:pt x="170696" y="276860"/>
                </a:lnTo>
                <a:close/>
              </a:path>
              <a:path w="376554" h="438150">
                <a:moveTo>
                  <a:pt x="101521" y="259080"/>
                </a:moveTo>
                <a:lnTo>
                  <a:pt x="91645" y="259080"/>
                </a:lnTo>
                <a:lnTo>
                  <a:pt x="62621" y="262890"/>
                </a:lnTo>
                <a:lnTo>
                  <a:pt x="53340" y="266700"/>
                </a:lnTo>
                <a:lnTo>
                  <a:pt x="194842" y="266700"/>
                </a:lnTo>
                <a:lnTo>
                  <a:pt x="202169" y="261620"/>
                </a:lnTo>
                <a:lnTo>
                  <a:pt x="130940" y="261620"/>
                </a:lnTo>
                <a:lnTo>
                  <a:pt x="111400" y="260350"/>
                </a:lnTo>
                <a:lnTo>
                  <a:pt x="101521" y="259080"/>
                </a:lnTo>
                <a:close/>
              </a:path>
              <a:path w="376554" h="438150">
                <a:moveTo>
                  <a:pt x="155906" y="46990"/>
                </a:moveTo>
                <a:lnTo>
                  <a:pt x="126227" y="46990"/>
                </a:lnTo>
                <a:lnTo>
                  <a:pt x="134361" y="57150"/>
                </a:lnTo>
                <a:lnTo>
                  <a:pt x="141311" y="67310"/>
                </a:lnTo>
                <a:lnTo>
                  <a:pt x="147320" y="78740"/>
                </a:lnTo>
                <a:lnTo>
                  <a:pt x="152629" y="91440"/>
                </a:lnTo>
                <a:lnTo>
                  <a:pt x="157480" y="102870"/>
                </a:lnTo>
                <a:lnTo>
                  <a:pt x="171709" y="138430"/>
                </a:lnTo>
                <a:lnTo>
                  <a:pt x="201601" y="179070"/>
                </a:lnTo>
                <a:lnTo>
                  <a:pt x="211518" y="187960"/>
                </a:lnTo>
                <a:lnTo>
                  <a:pt x="217719" y="196850"/>
                </a:lnTo>
                <a:lnTo>
                  <a:pt x="213862" y="210820"/>
                </a:lnTo>
                <a:lnTo>
                  <a:pt x="209197" y="223520"/>
                </a:lnTo>
                <a:lnTo>
                  <a:pt x="183635" y="254000"/>
                </a:lnTo>
                <a:lnTo>
                  <a:pt x="158833" y="261620"/>
                </a:lnTo>
                <a:lnTo>
                  <a:pt x="202169" y="261620"/>
                </a:lnTo>
                <a:lnTo>
                  <a:pt x="204001" y="260350"/>
                </a:lnTo>
                <a:lnTo>
                  <a:pt x="215954" y="248920"/>
                </a:lnTo>
                <a:lnTo>
                  <a:pt x="226844" y="231140"/>
                </a:lnTo>
                <a:lnTo>
                  <a:pt x="236474" y="208280"/>
                </a:lnTo>
                <a:lnTo>
                  <a:pt x="267138" y="208280"/>
                </a:lnTo>
                <a:lnTo>
                  <a:pt x="231489" y="175260"/>
                </a:lnTo>
                <a:lnTo>
                  <a:pt x="199596" y="137160"/>
                </a:lnTo>
                <a:lnTo>
                  <a:pt x="172723" y="90170"/>
                </a:lnTo>
                <a:lnTo>
                  <a:pt x="157510" y="52070"/>
                </a:lnTo>
                <a:lnTo>
                  <a:pt x="155906" y="46990"/>
                </a:lnTo>
                <a:close/>
              </a:path>
              <a:path w="376554" h="438150">
                <a:moveTo>
                  <a:pt x="147224" y="175260"/>
                </a:moveTo>
                <a:lnTo>
                  <a:pt x="133294" y="179070"/>
                </a:lnTo>
                <a:lnTo>
                  <a:pt x="124396" y="185420"/>
                </a:lnTo>
                <a:lnTo>
                  <a:pt x="119982" y="193040"/>
                </a:lnTo>
                <a:lnTo>
                  <a:pt x="119502" y="201930"/>
                </a:lnTo>
                <a:lnTo>
                  <a:pt x="122409" y="209550"/>
                </a:lnTo>
                <a:lnTo>
                  <a:pt x="128154" y="215900"/>
                </a:lnTo>
                <a:lnTo>
                  <a:pt x="136189" y="218440"/>
                </a:lnTo>
                <a:lnTo>
                  <a:pt x="145034" y="218440"/>
                </a:lnTo>
                <a:lnTo>
                  <a:pt x="154994" y="213360"/>
                </a:lnTo>
                <a:lnTo>
                  <a:pt x="161128" y="205740"/>
                </a:lnTo>
                <a:lnTo>
                  <a:pt x="142240" y="205740"/>
                </a:lnTo>
                <a:lnTo>
                  <a:pt x="135763" y="200660"/>
                </a:lnTo>
                <a:lnTo>
                  <a:pt x="132079" y="191770"/>
                </a:lnTo>
                <a:lnTo>
                  <a:pt x="140335" y="190500"/>
                </a:lnTo>
                <a:lnTo>
                  <a:pt x="162462" y="190500"/>
                </a:lnTo>
                <a:lnTo>
                  <a:pt x="161883" y="186690"/>
                </a:lnTo>
                <a:lnTo>
                  <a:pt x="156484" y="179070"/>
                </a:lnTo>
                <a:lnTo>
                  <a:pt x="147224" y="175260"/>
                </a:lnTo>
                <a:close/>
              </a:path>
              <a:path w="376554" h="438150">
                <a:moveTo>
                  <a:pt x="162462" y="190500"/>
                </a:moveTo>
                <a:lnTo>
                  <a:pt x="140335" y="190500"/>
                </a:lnTo>
                <a:lnTo>
                  <a:pt x="147954" y="193040"/>
                </a:lnTo>
                <a:lnTo>
                  <a:pt x="144652" y="199390"/>
                </a:lnTo>
                <a:lnTo>
                  <a:pt x="142240" y="205740"/>
                </a:lnTo>
                <a:lnTo>
                  <a:pt x="161128" y="205740"/>
                </a:lnTo>
                <a:lnTo>
                  <a:pt x="163428" y="196850"/>
                </a:lnTo>
                <a:lnTo>
                  <a:pt x="162462" y="190500"/>
                </a:lnTo>
                <a:close/>
              </a:path>
              <a:path w="376554" h="438150">
                <a:moveTo>
                  <a:pt x="93383" y="107950"/>
                </a:moveTo>
                <a:lnTo>
                  <a:pt x="83060" y="107950"/>
                </a:lnTo>
                <a:lnTo>
                  <a:pt x="75280" y="113030"/>
                </a:lnTo>
                <a:lnTo>
                  <a:pt x="79425" y="127000"/>
                </a:lnTo>
                <a:lnTo>
                  <a:pt x="86405" y="132080"/>
                </a:lnTo>
                <a:lnTo>
                  <a:pt x="93853" y="132080"/>
                </a:lnTo>
                <a:lnTo>
                  <a:pt x="99400" y="127000"/>
                </a:lnTo>
                <a:lnTo>
                  <a:pt x="100677" y="118110"/>
                </a:lnTo>
                <a:lnTo>
                  <a:pt x="100329" y="116840"/>
                </a:lnTo>
                <a:lnTo>
                  <a:pt x="93383" y="107950"/>
                </a:lnTo>
                <a:close/>
              </a:path>
              <a:path w="376554" h="438150">
                <a:moveTo>
                  <a:pt x="148596" y="22860"/>
                </a:moveTo>
                <a:lnTo>
                  <a:pt x="89848" y="22860"/>
                </a:lnTo>
                <a:lnTo>
                  <a:pt x="103420" y="24130"/>
                </a:lnTo>
                <a:lnTo>
                  <a:pt x="112522" y="26670"/>
                </a:lnTo>
                <a:lnTo>
                  <a:pt x="79757" y="46990"/>
                </a:lnTo>
                <a:lnTo>
                  <a:pt x="55275" y="53340"/>
                </a:lnTo>
                <a:lnTo>
                  <a:pt x="111323" y="53340"/>
                </a:lnTo>
                <a:lnTo>
                  <a:pt x="126227" y="46990"/>
                </a:lnTo>
                <a:lnTo>
                  <a:pt x="155906" y="46990"/>
                </a:lnTo>
                <a:lnTo>
                  <a:pt x="150695" y="30480"/>
                </a:lnTo>
                <a:lnTo>
                  <a:pt x="148596" y="22860"/>
                </a:lnTo>
                <a:close/>
              </a:path>
            </a:pathLst>
          </a:custGeom>
          <a:solidFill>
            <a:srgbClr val="2F475C"/>
          </a:solidFill>
        </p:spPr>
        <p:txBody>
          <a:bodyPr wrap="square" lIns="0" tIns="0" rIns="0" bIns="0" rtlCol="0"/>
          <a:lstStyle/>
          <a:p>
            <a:endParaRPr/>
          </a:p>
        </p:txBody>
      </p:sp>
      <p:sp>
        <p:nvSpPr>
          <p:cNvPr id="50" name="bk object 50"/>
          <p:cNvSpPr/>
          <p:nvPr/>
        </p:nvSpPr>
        <p:spPr>
          <a:xfrm>
            <a:off x="7188454" y="4548095"/>
            <a:ext cx="361315" cy="416559"/>
          </a:xfrm>
          <a:custGeom>
            <a:avLst/>
            <a:gdLst/>
            <a:ahLst/>
            <a:cxnLst/>
            <a:rect l="l" t="t" r="r" b="b"/>
            <a:pathLst>
              <a:path w="361315" h="416560">
                <a:moveTo>
                  <a:pt x="275081" y="0"/>
                </a:moveTo>
                <a:lnTo>
                  <a:pt x="263388" y="1269"/>
                </a:lnTo>
                <a:lnTo>
                  <a:pt x="254954" y="8889"/>
                </a:lnTo>
                <a:lnTo>
                  <a:pt x="247824" y="19049"/>
                </a:lnTo>
                <a:lnTo>
                  <a:pt x="234864" y="34289"/>
                </a:lnTo>
                <a:lnTo>
                  <a:pt x="221877" y="50799"/>
                </a:lnTo>
                <a:lnTo>
                  <a:pt x="169950" y="111759"/>
                </a:lnTo>
                <a:lnTo>
                  <a:pt x="131432" y="157479"/>
                </a:lnTo>
                <a:lnTo>
                  <a:pt x="118750" y="171449"/>
                </a:lnTo>
                <a:lnTo>
                  <a:pt x="106173" y="186689"/>
                </a:lnTo>
                <a:lnTo>
                  <a:pt x="93712" y="201929"/>
                </a:lnTo>
                <a:lnTo>
                  <a:pt x="81384" y="217169"/>
                </a:lnTo>
                <a:lnTo>
                  <a:pt x="69203" y="231139"/>
                </a:lnTo>
                <a:lnTo>
                  <a:pt x="45337" y="261619"/>
                </a:lnTo>
                <a:lnTo>
                  <a:pt x="22231" y="292099"/>
                </a:lnTo>
                <a:lnTo>
                  <a:pt x="0" y="322579"/>
                </a:lnTo>
                <a:lnTo>
                  <a:pt x="7574" y="332739"/>
                </a:lnTo>
                <a:lnTo>
                  <a:pt x="17559" y="341629"/>
                </a:lnTo>
                <a:lnTo>
                  <a:pt x="29707" y="351789"/>
                </a:lnTo>
                <a:lnTo>
                  <a:pt x="43774" y="360679"/>
                </a:lnTo>
                <a:lnTo>
                  <a:pt x="59511" y="368299"/>
                </a:lnTo>
                <a:lnTo>
                  <a:pt x="76672" y="377189"/>
                </a:lnTo>
                <a:lnTo>
                  <a:pt x="114279" y="391159"/>
                </a:lnTo>
                <a:lnTo>
                  <a:pt x="175203" y="407669"/>
                </a:lnTo>
                <a:lnTo>
                  <a:pt x="235620" y="416559"/>
                </a:lnTo>
                <a:lnTo>
                  <a:pt x="272328" y="416559"/>
                </a:lnTo>
                <a:lnTo>
                  <a:pt x="288871" y="415289"/>
                </a:lnTo>
                <a:lnTo>
                  <a:pt x="303877" y="412749"/>
                </a:lnTo>
                <a:lnTo>
                  <a:pt x="317101" y="408939"/>
                </a:lnTo>
                <a:lnTo>
                  <a:pt x="328295" y="402589"/>
                </a:lnTo>
                <a:lnTo>
                  <a:pt x="230709" y="402589"/>
                </a:lnTo>
                <a:lnTo>
                  <a:pt x="182944" y="394969"/>
                </a:lnTo>
                <a:lnTo>
                  <a:pt x="166465" y="391159"/>
                </a:lnTo>
                <a:lnTo>
                  <a:pt x="117712" y="375919"/>
                </a:lnTo>
                <a:lnTo>
                  <a:pt x="102251" y="369569"/>
                </a:lnTo>
                <a:lnTo>
                  <a:pt x="87467" y="364489"/>
                </a:lnTo>
                <a:lnTo>
                  <a:pt x="73527" y="358139"/>
                </a:lnTo>
                <a:lnTo>
                  <a:pt x="60602" y="351789"/>
                </a:lnTo>
                <a:lnTo>
                  <a:pt x="48858" y="346709"/>
                </a:lnTo>
                <a:lnTo>
                  <a:pt x="38464" y="340359"/>
                </a:lnTo>
                <a:lnTo>
                  <a:pt x="29591" y="335279"/>
                </a:lnTo>
                <a:lnTo>
                  <a:pt x="35312" y="327659"/>
                </a:lnTo>
                <a:lnTo>
                  <a:pt x="82680" y="309879"/>
                </a:lnTo>
                <a:lnTo>
                  <a:pt x="116550" y="307339"/>
                </a:lnTo>
                <a:lnTo>
                  <a:pt x="217671" y="307339"/>
                </a:lnTo>
                <a:lnTo>
                  <a:pt x="209628" y="304799"/>
                </a:lnTo>
                <a:lnTo>
                  <a:pt x="196215" y="299719"/>
                </a:lnTo>
                <a:lnTo>
                  <a:pt x="196110" y="298449"/>
                </a:lnTo>
                <a:lnTo>
                  <a:pt x="50092" y="298449"/>
                </a:lnTo>
                <a:lnTo>
                  <a:pt x="47262" y="289559"/>
                </a:lnTo>
                <a:lnTo>
                  <a:pt x="51983" y="280669"/>
                </a:lnTo>
                <a:lnTo>
                  <a:pt x="59605" y="271779"/>
                </a:lnTo>
                <a:lnTo>
                  <a:pt x="70406" y="260349"/>
                </a:lnTo>
                <a:lnTo>
                  <a:pt x="81004" y="247649"/>
                </a:lnTo>
                <a:lnTo>
                  <a:pt x="91421" y="234949"/>
                </a:lnTo>
                <a:lnTo>
                  <a:pt x="101677" y="222249"/>
                </a:lnTo>
                <a:lnTo>
                  <a:pt x="111795" y="210819"/>
                </a:lnTo>
                <a:lnTo>
                  <a:pt x="121796" y="198119"/>
                </a:lnTo>
                <a:lnTo>
                  <a:pt x="131702" y="185419"/>
                </a:lnTo>
                <a:lnTo>
                  <a:pt x="151310" y="161289"/>
                </a:lnTo>
                <a:lnTo>
                  <a:pt x="161057" y="149859"/>
                </a:lnTo>
                <a:lnTo>
                  <a:pt x="170793" y="137159"/>
                </a:lnTo>
                <a:lnTo>
                  <a:pt x="180540" y="125729"/>
                </a:lnTo>
                <a:lnTo>
                  <a:pt x="210064" y="90169"/>
                </a:lnTo>
                <a:lnTo>
                  <a:pt x="240459" y="55879"/>
                </a:lnTo>
                <a:lnTo>
                  <a:pt x="250885" y="45719"/>
                </a:lnTo>
                <a:lnTo>
                  <a:pt x="261493" y="34289"/>
                </a:lnTo>
                <a:lnTo>
                  <a:pt x="289577" y="34289"/>
                </a:lnTo>
                <a:lnTo>
                  <a:pt x="288903" y="29209"/>
                </a:lnTo>
                <a:lnTo>
                  <a:pt x="285939" y="17779"/>
                </a:lnTo>
                <a:lnTo>
                  <a:pt x="281275" y="8889"/>
                </a:lnTo>
                <a:lnTo>
                  <a:pt x="275081" y="0"/>
                </a:lnTo>
                <a:close/>
              </a:path>
              <a:path w="361315" h="416560">
                <a:moveTo>
                  <a:pt x="217671" y="307339"/>
                </a:moveTo>
                <a:lnTo>
                  <a:pt x="116550" y="307339"/>
                </a:lnTo>
                <a:lnTo>
                  <a:pt x="153778" y="309879"/>
                </a:lnTo>
                <a:lnTo>
                  <a:pt x="172847" y="312419"/>
                </a:lnTo>
                <a:lnTo>
                  <a:pt x="210285" y="321309"/>
                </a:lnTo>
                <a:lnTo>
                  <a:pt x="259869" y="340359"/>
                </a:lnTo>
                <a:lnTo>
                  <a:pt x="293843" y="368299"/>
                </a:lnTo>
                <a:lnTo>
                  <a:pt x="303529" y="389889"/>
                </a:lnTo>
                <a:lnTo>
                  <a:pt x="294619" y="394969"/>
                </a:lnTo>
                <a:lnTo>
                  <a:pt x="284194" y="398779"/>
                </a:lnTo>
                <a:lnTo>
                  <a:pt x="272421" y="401319"/>
                </a:lnTo>
                <a:lnTo>
                  <a:pt x="259471" y="402589"/>
                </a:lnTo>
                <a:lnTo>
                  <a:pt x="328295" y="402589"/>
                </a:lnTo>
                <a:lnTo>
                  <a:pt x="327459" y="360679"/>
                </a:lnTo>
                <a:lnTo>
                  <a:pt x="326559" y="345439"/>
                </a:lnTo>
                <a:lnTo>
                  <a:pt x="302132" y="345439"/>
                </a:lnTo>
                <a:lnTo>
                  <a:pt x="290922" y="339089"/>
                </a:lnTo>
                <a:lnTo>
                  <a:pt x="279653" y="334009"/>
                </a:lnTo>
                <a:lnTo>
                  <a:pt x="268305" y="327659"/>
                </a:lnTo>
                <a:lnTo>
                  <a:pt x="256857" y="322579"/>
                </a:lnTo>
                <a:lnTo>
                  <a:pt x="245286" y="318769"/>
                </a:lnTo>
                <a:lnTo>
                  <a:pt x="221693" y="308609"/>
                </a:lnTo>
                <a:lnTo>
                  <a:pt x="217671" y="307339"/>
                </a:lnTo>
                <a:close/>
              </a:path>
              <a:path w="361315" h="416560">
                <a:moveTo>
                  <a:pt x="356489" y="386079"/>
                </a:moveTo>
                <a:lnTo>
                  <a:pt x="347599" y="391159"/>
                </a:lnTo>
                <a:lnTo>
                  <a:pt x="346582" y="400049"/>
                </a:lnTo>
                <a:lnTo>
                  <a:pt x="352678" y="398779"/>
                </a:lnTo>
                <a:lnTo>
                  <a:pt x="360891" y="398779"/>
                </a:lnTo>
                <a:lnTo>
                  <a:pt x="357504" y="388619"/>
                </a:lnTo>
                <a:lnTo>
                  <a:pt x="356489" y="386079"/>
                </a:lnTo>
                <a:close/>
              </a:path>
              <a:path w="361315" h="416560">
                <a:moveTo>
                  <a:pt x="360891" y="398779"/>
                </a:moveTo>
                <a:lnTo>
                  <a:pt x="352678" y="398779"/>
                </a:lnTo>
                <a:lnTo>
                  <a:pt x="361315" y="400049"/>
                </a:lnTo>
                <a:lnTo>
                  <a:pt x="360891" y="398779"/>
                </a:lnTo>
                <a:close/>
              </a:path>
              <a:path w="361315" h="416560">
                <a:moveTo>
                  <a:pt x="162178" y="365759"/>
                </a:moveTo>
                <a:lnTo>
                  <a:pt x="158369" y="365759"/>
                </a:lnTo>
                <a:lnTo>
                  <a:pt x="155448" y="367029"/>
                </a:lnTo>
                <a:lnTo>
                  <a:pt x="152907" y="368299"/>
                </a:lnTo>
                <a:lnTo>
                  <a:pt x="157221" y="375919"/>
                </a:lnTo>
                <a:lnTo>
                  <a:pt x="163024" y="373379"/>
                </a:lnTo>
                <a:lnTo>
                  <a:pt x="162178" y="365759"/>
                </a:lnTo>
                <a:close/>
              </a:path>
              <a:path w="361315" h="416560">
                <a:moveTo>
                  <a:pt x="348615" y="290829"/>
                </a:moveTo>
                <a:lnTo>
                  <a:pt x="342519" y="290829"/>
                </a:lnTo>
                <a:lnTo>
                  <a:pt x="339671" y="300989"/>
                </a:lnTo>
                <a:lnTo>
                  <a:pt x="339997" y="312419"/>
                </a:lnTo>
                <a:lnTo>
                  <a:pt x="341294" y="325119"/>
                </a:lnTo>
                <a:lnTo>
                  <a:pt x="341363" y="337819"/>
                </a:lnTo>
                <a:lnTo>
                  <a:pt x="343440" y="353059"/>
                </a:lnTo>
                <a:lnTo>
                  <a:pt x="351454" y="360679"/>
                </a:lnTo>
                <a:lnTo>
                  <a:pt x="354642" y="349249"/>
                </a:lnTo>
                <a:lnTo>
                  <a:pt x="354708" y="337819"/>
                </a:lnTo>
                <a:lnTo>
                  <a:pt x="353431" y="327659"/>
                </a:lnTo>
                <a:lnTo>
                  <a:pt x="352588" y="316229"/>
                </a:lnTo>
                <a:lnTo>
                  <a:pt x="353956" y="303529"/>
                </a:lnTo>
                <a:lnTo>
                  <a:pt x="355600" y="294639"/>
                </a:lnTo>
                <a:lnTo>
                  <a:pt x="348615" y="290829"/>
                </a:lnTo>
                <a:close/>
              </a:path>
              <a:path w="361315" h="416560">
                <a:moveTo>
                  <a:pt x="291898" y="69849"/>
                </a:moveTo>
                <a:lnTo>
                  <a:pt x="269311" y="69849"/>
                </a:lnTo>
                <a:lnTo>
                  <a:pt x="271139" y="83819"/>
                </a:lnTo>
                <a:lnTo>
                  <a:pt x="273086" y="97789"/>
                </a:lnTo>
                <a:lnTo>
                  <a:pt x="275129" y="111759"/>
                </a:lnTo>
                <a:lnTo>
                  <a:pt x="277244" y="124459"/>
                </a:lnTo>
                <a:lnTo>
                  <a:pt x="279410" y="138429"/>
                </a:lnTo>
                <a:lnTo>
                  <a:pt x="285972" y="180339"/>
                </a:lnTo>
                <a:lnTo>
                  <a:pt x="288105" y="193039"/>
                </a:lnTo>
                <a:lnTo>
                  <a:pt x="290172" y="207009"/>
                </a:lnTo>
                <a:lnTo>
                  <a:pt x="295746" y="248919"/>
                </a:lnTo>
                <a:lnTo>
                  <a:pt x="299895" y="289559"/>
                </a:lnTo>
                <a:lnTo>
                  <a:pt x="301916" y="328929"/>
                </a:lnTo>
                <a:lnTo>
                  <a:pt x="302132" y="345439"/>
                </a:lnTo>
                <a:lnTo>
                  <a:pt x="326559" y="345439"/>
                </a:lnTo>
                <a:lnTo>
                  <a:pt x="322680" y="302259"/>
                </a:lnTo>
                <a:lnTo>
                  <a:pt x="317325" y="259079"/>
                </a:lnTo>
                <a:lnTo>
                  <a:pt x="315326" y="243839"/>
                </a:lnTo>
                <a:lnTo>
                  <a:pt x="306917" y="186689"/>
                </a:lnTo>
                <a:lnTo>
                  <a:pt x="304833" y="172719"/>
                </a:lnTo>
                <a:lnTo>
                  <a:pt x="302806" y="157479"/>
                </a:lnTo>
                <a:lnTo>
                  <a:pt x="300859" y="143509"/>
                </a:lnTo>
                <a:lnTo>
                  <a:pt x="299018" y="129539"/>
                </a:lnTo>
                <a:lnTo>
                  <a:pt x="297306" y="114299"/>
                </a:lnTo>
                <a:lnTo>
                  <a:pt x="294494" y="104139"/>
                </a:lnTo>
                <a:lnTo>
                  <a:pt x="292918" y="91439"/>
                </a:lnTo>
                <a:lnTo>
                  <a:pt x="292159" y="78739"/>
                </a:lnTo>
                <a:lnTo>
                  <a:pt x="291898" y="69849"/>
                </a:lnTo>
                <a:close/>
              </a:path>
              <a:path w="361315" h="416560">
                <a:moveTo>
                  <a:pt x="169925" y="323849"/>
                </a:moveTo>
                <a:lnTo>
                  <a:pt x="161471" y="330199"/>
                </a:lnTo>
                <a:lnTo>
                  <a:pt x="163142" y="342899"/>
                </a:lnTo>
                <a:lnTo>
                  <a:pt x="174890" y="337819"/>
                </a:lnTo>
                <a:lnTo>
                  <a:pt x="174832" y="328929"/>
                </a:lnTo>
                <a:lnTo>
                  <a:pt x="169925" y="323849"/>
                </a:lnTo>
                <a:close/>
              </a:path>
              <a:path w="361315" h="416560">
                <a:moveTo>
                  <a:pt x="194053" y="275589"/>
                </a:moveTo>
                <a:lnTo>
                  <a:pt x="181882" y="275589"/>
                </a:lnTo>
                <a:lnTo>
                  <a:pt x="175619" y="284479"/>
                </a:lnTo>
                <a:lnTo>
                  <a:pt x="149388" y="289559"/>
                </a:lnTo>
                <a:lnTo>
                  <a:pt x="136550" y="290829"/>
                </a:lnTo>
                <a:lnTo>
                  <a:pt x="123872" y="290829"/>
                </a:lnTo>
                <a:lnTo>
                  <a:pt x="98920" y="293369"/>
                </a:lnTo>
                <a:lnTo>
                  <a:pt x="86607" y="293369"/>
                </a:lnTo>
                <a:lnTo>
                  <a:pt x="62212" y="295909"/>
                </a:lnTo>
                <a:lnTo>
                  <a:pt x="50092" y="298449"/>
                </a:lnTo>
                <a:lnTo>
                  <a:pt x="196110" y="298449"/>
                </a:lnTo>
                <a:lnTo>
                  <a:pt x="195172" y="287019"/>
                </a:lnTo>
                <a:lnTo>
                  <a:pt x="194053" y="275589"/>
                </a:lnTo>
                <a:close/>
              </a:path>
              <a:path w="361315" h="416560">
                <a:moveTo>
                  <a:pt x="343136" y="232409"/>
                </a:moveTo>
                <a:lnTo>
                  <a:pt x="341122" y="232409"/>
                </a:lnTo>
                <a:lnTo>
                  <a:pt x="335818" y="241299"/>
                </a:lnTo>
                <a:lnTo>
                  <a:pt x="337813" y="253999"/>
                </a:lnTo>
                <a:lnTo>
                  <a:pt x="346530" y="257809"/>
                </a:lnTo>
                <a:lnTo>
                  <a:pt x="351473" y="255269"/>
                </a:lnTo>
                <a:lnTo>
                  <a:pt x="352591" y="247649"/>
                </a:lnTo>
                <a:lnTo>
                  <a:pt x="349830" y="238759"/>
                </a:lnTo>
                <a:lnTo>
                  <a:pt x="343136" y="232409"/>
                </a:lnTo>
                <a:close/>
              </a:path>
              <a:path w="361315" h="416560">
                <a:moveTo>
                  <a:pt x="205530" y="224789"/>
                </a:moveTo>
                <a:lnTo>
                  <a:pt x="197612" y="226059"/>
                </a:lnTo>
                <a:lnTo>
                  <a:pt x="195842" y="236219"/>
                </a:lnTo>
                <a:lnTo>
                  <a:pt x="200663" y="242569"/>
                </a:lnTo>
                <a:lnTo>
                  <a:pt x="207828" y="241299"/>
                </a:lnTo>
                <a:lnTo>
                  <a:pt x="210651" y="229869"/>
                </a:lnTo>
                <a:lnTo>
                  <a:pt x="205530" y="224789"/>
                </a:lnTo>
                <a:close/>
              </a:path>
              <a:path w="361315" h="416560">
                <a:moveTo>
                  <a:pt x="347079" y="184149"/>
                </a:moveTo>
                <a:lnTo>
                  <a:pt x="337929" y="193039"/>
                </a:lnTo>
                <a:lnTo>
                  <a:pt x="337890" y="203199"/>
                </a:lnTo>
                <a:lnTo>
                  <a:pt x="342900" y="212089"/>
                </a:lnTo>
                <a:lnTo>
                  <a:pt x="350546" y="200659"/>
                </a:lnTo>
                <a:lnTo>
                  <a:pt x="352128" y="193039"/>
                </a:lnTo>
                <a:lnTo>
                  <a:pt x="347079" y="184149"/>
                </a:lnTo>
                <a:close/>
              </a:path>
              <a:path w="361315" h="416560">
                <a:moveTo>
                  <a:pt x="220180" y="176529"/>
                </a:moveTo>
                <a:lnTo>
                  <a:pt x="214052" y="181609"/>
                </a:lnTo>
                <a:lnTo>
                  <a:pt x="212897" y="189229"/>
                </a:lnTo>
                <a:lnTo>
                  <a:pt x="217962" y="195579"/>
                </a:lnTo>
                <a:lnTo>
                  <a:pt x="219075" y="195579"/>
                </a:lnTo>
                <a:lnTo>
                  <a:pt x="227717" y="190499"/>
                </a:lnTo>
                <a:lnTo>
                  <a:pt x="230034" y="177799"/>
                </a:lnTo>
                <a:lnTo>
                  <a:pt x="220180" y="176529"/>
                </a:lnTo>
                <a:close/>
              </a:path>
              <a:path w="361315" h="416560">
                <a:moveTo>
                  <a:pt x="337644" y="129539"/>
                </a:moveTo>
                <a:lnTo>
                  <a:pt x="331270" y="143509"/>
                </a:lnTo>
                <a:lnTo>
                  <a:pt x="334084" y="152399"/>
                </a:lnTo>
                <a:lnTo>
                  <a:pt x="340741" y="154939"/>
                </a:lnTo>
                <a:lnTo>
                  <a:pt x="347054" y="147319"/>
                </a:lnTo>
                <a:lnTo>
                  <a:pt x="345307" y="138429"/>
                </a:lnTo>
                <a:lnTo>
                  <a:pt x="337644" y="129539"/>
                </a:lnTo>
                <a:close/>
              </a:path>
              <a:path w="361315" h="416560">
                <a:moveTo>
                  <a:pt x="235839" y="119379"/>
                </a:moveTo>
                <a:lnTo>
                  <a:pt x="229025" y="121919"/>
                </a:lnTo>
                <a:lnTo>
                  <a:pt x="226081" y="130809"/>
                </a:lnTo>
                <a:lnTo>
                  <a:pt x="226916" y="139699"/>
                </a:lnTo>
                <a:lnTo>
                  <a:pt x="231437" y="146049"/>
                </a:lnTo>
                <a:lnTo>
                  <a:pt x="239553" y="146049"/>
                </a:lnTo>
                <a:lnTo>
                  <a:pt x="242334" y="133349"/>
                </a:lnTo>
                <a:lnTo>
                  <a:pt x="240761" y="123189"/>
                </a:lnTo>
                <a:lnTo>
                  <a:pt x="235839" y="119379"/>
                </a:lnTo>
                <a:close/>
              </a:path>
              <a:path w="361315" h="416560">
                <a:moveTo>
                  <a:pt x="327131" y="76199"/>
                </a:moveTo>
                <a:lnTo>
                  <a:pt x="319380" y="83819"/>
                </a:lnTo>
                <a:lnTo>
                  <a:pt x="320476" y="91439"/>
                </a:lnTo>
                <a:lnTo>
                  <a:pt x="327356" y="95249"/>
                </a:lnTo>
                <a:lnTo>
                  <a:pt x="332740" y="95249"/>
                </a:lnTo>
                <a:lnTo>
                  <a:pt x="333503" y="85089"/>
                </a:lnTo>
                <a:lnTo>
                  <a:pt x="327131" y="76199"/>
                </a:lnTo>
                <a:close/>
              </a:path>
              <a:path w="361315" h="416560">
                <a:moveTo>
                  <a:pt x="250698" y="55879"/>
                </a:moveTo>
                <a:lnTo>
                  <a:pt x="246565" y="66039"/>
                </a:lnTo>
                <a:lnTo>
                  <a:pt x="244262" y="77469"/>
                </a:lnTo>
                <a:lnTo>
                  <a:pt x="248408" y="85089"/>
                </a:lnTo>
                <a:lnTo>
                  <a:pt x="261410" y="78739"/>
                </a:lnTo>
                <a:lnTo>
                  <a:pt x="269311" y="69849"/>
                </a:lnTo>
                <a:lnTo>
                  <a:pt x="291898" y="69849"/>
                </a:lnTo>
                <a:lnTo>
                  <a:pt x="291600" y="59689"/>
                </a:lnTo>
                <a:lnTo>
                  <a:pt x="263144" y="59689"/>
                </a:lnTo>
                <a:lnTo>
                  <a:pt x="257428" y="57149"/>
                </a:lnTo>
                <a:lnTo>
                  <a:pt x="250698" y="55879"/>
                </a:lnTo>
                <a:close/>
              </a:path>
              <a:path w="361315" h="416560">
                <a:moveTo>
                  <a:pt x="289577" y="34289"/>
                </a:moveTo>
                <a:lnTo>
                  <a:pt x="261493" y="34289"/>
                </a:lnTo>
                <a:lnTo>
                  <a:pt x="269922" y="41909"/>
                </a:lnTo>
                <a:lnTo>
                  <a:pt x="269485" y="53339"/>
                </a:lnTo>
                <a:lnTo>
                  <a:pt x="263144" y="59689"/>
                </a:lnTo>
                <a:lnTo>
                  <a:pt x="291600" y="59689"/>
                </a:lnTo>
                <a:lnTo>
                  <a:pt x="291413" y="53339"/>
                </a:lnTo>
                <a:lnTo>
                  <a:pt x="290588" y="41909"/>
                </a:lnTo>
                <a:lnTo>
                  <a:pt x="289577" y="34289"/>
                </a:lnTo>
                <a:close/>
              </a:path>
              <a:path w="361315" h="416560">
                <a:moveTo>
                  <a:pt x="311076" y="7619"/>
                </a:moveTo>
                <a:lnTo>
                  <a:pt x="307899" y="19049"/>
                </a:lnTo>
                <a:lnTo>
                  <a:pt x="306868" y="29209"/>
                </a:lnTo>
                <a:lnTo>
                  <a:pt x="309489" y="38099"/>
                </a:lnTo>
                <a:lnTo>
                  <a:pt x="317264" y="40639"/>
                </a:lnTo>
                <a:lnTo>
                  <a:pt x="322325" y="39369"/>
                </a:lnTo>
                <a:lnTo>
                  <a:pt x="322329" y="22859"/>
                </a:lnTo>
                <a:lnTo>
                  <a:pt x="319037" y="12699"/>
                </a:lnTo>
                <a:lnTo>
                  <a:pt x="311076" y="7619"/>
                </a:lnTo>
                <a:close/>
              </a:path>
            </a:pathLst>
          </a:custGeom>
          <a:solidFill>
            <a:srgbClr val="2F475C"/>
          </a:solidFill>
        </p:spPr>
        <p:txBody>
          <a:bodyPr wrap="square" lIns="0" tIns="0" rIns="0" bIns="0" rtlCol="0"/>
          <a:lstStyle/>
          <a:p>
            <a:endParaRPr/>
          </a:p>
        </p:txBody>
      </p:sp>
      <p:sp>
        <p:nvSpPr>
          <p:cNvPr id="51" name="bk object 51"/>
          <p:cNvSpPr/>
          <p:nvPr/>
        </p:nvSpPr>
        <p:spPr>
          <a:xfrm>
            <a:off x="8072628" y="696704"/>
            <a:ext cx="288290" cy="455930"/>
          </a:xfrm>
          <a:custGeom>
            <a:avLst/>
            <a:gdLst/>
            <a:ahLst/>
            <a:cxnLst/>
            <a:rect l="l" t="t" r="r" b="b"/>
            <a:pathLst>
              <a:path w="288290" h="455930">
                <a:moveTo>
                  <a:pt x="155193" y="50301"/>
                </a:moveTo>
                <a:lnTo>
                  <a:pt x="119259" y="75449"/>
                </a:lnTo>
                <a:lnTo>
                  <a:pt x="113911" y="98637"/>
                </a:lnTo>
                <a:lnTo>
                  <a:pt x="109714" y="114709"/>
                </a:lnTo>
                <a:lnTo>
                  <a:pt x="93404" y="161698"/>
                </a:lnTo>
                <a:lnTo>
                  <a:pt x="73226" y="207552"/>
                </a:lnTo>
                <a:lnTo>
                  <a:pt x="51609" y="252698"/>
                </a:lnTo>
                <a:lnTo>
                  <a:pt x="44433" y="267808"/>
                </a:lnTo>
                <a:lnTo>
                  <a:pt x="24229" y="313610"/>
                </a:lnTo>
                <a:lnTo>
                  <a:pt x="7770" y="360710"/>
                </a:lnTo>
                <a:lnTo>
                  <a:pt x="0" y="393209"/>
                </a:lnTo>
                <a:lnTo>
                  <a:pt x="8752" y="421395"/>
                </a:lnTo>
                <a:lnTo>
                  <a:pt x="19130" y="440655"/>
                </a:lnTo>
                <a:lnTo>
                  <a:pt x="30919" y="451745"/>
                </a:lnTo>
                <a:lnTo>
                  <a:pt x="43906" y="455418"/>
                </a:lnTo>
                <a:lnTo>
                  <a:pt x="57876" y="452429"/>
                </a:lnTo>
                <a:lnTo>
                  <a:pt x="72614" y="443532"/>
                </a:lnTo>
                <a:lnTo>
                  <a:pt x="81253" y="435595"/>
                </a:lnTo>
                <a:lnTo>
                  <a:pt x="40183" y="435595"/>
                </a:lnTo>
                <a:lnTo>
                  <a:pt x="33182" y="433374"/>
                </a:lnTo>
                <a:lnTo>
                  <a:pt x="27938" y="429159"/>
                </a:lnTo>
                <a:lnTo>
                  <a:pt x="24298" y="423193"/>
                </a:lnTo>
                <a:lnTo>
                  <a:pt x="22108" y="415719"/>
                </a:lnTo>
                <a:lnTo>
                  <a:pt x="21217" y="406979"/>
                </a:lnTo>
                <a:lnTo>
                  <a:pt x="21469" y="397216"/>
                </a:lnTo>
                <a:lnTo>
                  <a:pt x="30858" y="352781"/>
                </a:lnTo>
                <a:lnTo>
                  <a:pt x="46294" y="311378"/>
                </a:lnTo>
                <a:lnTo>
                  <a:pt x="84983" y="292553"/>
                </a:lnTo>
                <a:lnTo>
                  <a:pt x="98153" y="292184"/>
                </a:lnTo>
                <a:lnTo>
                  <a:pt x="173009" y="292184"/>
                </a:lnTo>
                <a:lnTo>
                  <a:pt x="179304" y="279193"/>
                </a:lnTo>
                <a:lnTo>
                  <a:pt x="180120" y="277398"/>
                </a:lnTo>
                <a:lnTo>
                  <a:pt x="119997" y="277398"/>
                </a:lnTo>
                <a:lnTo>
                  <a:pt x="107485" y="276921"/>
                </a:lnTo>
                <a:lnTo>
                  <a:pt x="94804" y="275980"/>
                </a:lnTo>
                <a:lnTo>
                  <a:pt x="81949" y="274849"/>
                </a:lnTo>
                <a:lnTo>
                  <a:pt x="83258" y="262291"/>
                </a:lnTo>
                <a:lnTo>
                  <a:pt x="94771" y="213421"/>
                </a:lnTo>
                <a:lnTo>
                  <a:pt x="108053" y="177657"/>
                </a:lnTo>
                <a:lnTo>
                  <a:pt x="128388" y="130172"/>
                </a:lnTo>
                <a:lnTo>
                  <a:pt x="133477" y="118208"/>
                </a:lnTo>
                <a:lnTo>
                  <a:pt x="239834" y="118208"/>
                </a:lnTo>
                <a:lnTo>
                  <a:pt x="240006" y="115572"/>
                </a:lnTo>
                <a:lnTo>
                  <a:pt x="207652" y="115572"/>
                </a:lnTo>
                <a:lnTo>
                  <a:pt x="200368" y="114787"/>
                </a:lnTo>
                <a:lnTo>
                  <a:pt x="157097" y="97748"/>
                </a:lnTo>
                <a:lnTo>
                  <a:pt x="142907" y="83269"/>
                </a:lnTo>
                <a:lnTo>
                  <a:pt x="143015" y="78773"/>
                </a:lnTo>
                <a:lnTo>
                  <a:pt x="146341" y="74731"/>
                </a:lnTo>
                <a:lnTo>
                  <a:pt x="153364" y="71316"/>
                </a:lnTo>
                <a:lnTo>
                  <a:pt x="215969" y="71316"/>
                </a:lnTo>
                <a:lnTo>
                  <a:pt x="214756" y="70262"/>
                </a:lnTo>
                <a:lnTo>
                  <a:pt x="175461" y="51969"/>
                </a:lnTo>
                <a:lnTo>
                  <a:pt x="165164" y="50414"/>
                </a:lnTo>
                <a:lnTo>
                  <a:pt x="155193" y="50301"/>
                </a:lnTo>
                <a:close/>
              </a:path>
              <a:path w="288290" h="455930">
                <a:moveTo>
                  <a:pt x="173009" y="292184"/>
                </a:moveTo>
                <a:lnTo>
                  <a:pt x="98153" y="292184"/>
                </a:lnTo>
                <a:lnTo>
                  <a:pt x="109936" y="292918"/>
                </a:lnTo>
                <a:lnTo>
                  <a:pt x="120650" y="294737"/>
                </a:lnTo>
                <a:lnTo>
                  <a:pt x="130614" y="297627"/>
                </a:lnTo>
                <a:lnTo>
                  <a:pt x="140144" y="301569"/>
                </a:lnTo>
                <a:lnTo>
                  <a:pt x="134691" y="312936"/>
                </a:lnTo>
                <a:lnTo>
                  <a:pt x="117155" y="346890"/>
                </a:lnTo>
                <a:lnTo>
                  <a:pt x="97770" y="380089"/>
                </a:lnTo>
                <a:lnTo>
                  <a:pt x="76427" y="411847"/>
                </a:lnTo>
                <a:lnTo>
                  <a:pt x="40183" y="435595"/>
                </a:lnTo>
                <a:lnTo>
                  <a:pt x="81253" y="435595"/>
                </a:lnTo>
                <a:lnTo>
                  <a:pt x="119299" y="388937"/>
                </a:lnTo>
                <a:lnTo>
                  <a:pt x="150336" y="336830"/>
                </a:lnTo>
                <a:lnTo>
                  <a:pt x="165186" y="308325"/>
                </a:lnTo>
                <a:lnTo>
                  <a:pt x="173009" y="292184"/>
                </a:lnTo>
                <a:close/>
              </a:path>
              <a:path w="288290" h="455930">
                <a:moveTo>
                  <a:pt x="239834" y="118208"/>
                </a:moveTo>
                <a:lnTo>
                  <a:pt x="133477" y="118208"/>
                </a:lnTo>
                <a:lnTo>
                  <a:pt x="147039" y="119359"/>
                </a:lnTo>
                <a:lnTo>
                  <a:pt x="159937" y="121556"/>
                </a:lnTo>
                <a:lnTo>
                  <a:pt x="207395" y="137218"/>
                </a:lnTo>
                <a:lnTo>
                  <a:pt x="207503" y="144645"/>
                </a:lnTo>
                <a:lnTo>
                  <a:pt x="206501" y="153425"/>
                </a:lnTo>
                <a:lnTo>
                  <a:pt x="193039" y="198707"/>
                </a:lnTo>
                <a:lnTo>
                  <a:pt x="175301" y="238623"/>
                </a:lnTo>
                <a:lnTo>
                  <a:pt x="156591" y="273321"/>
                </a:lnTo>
                <a:lnTo>
                  <a:pt x="119997" y="277398"/>
                </a:lnTo>
                <a:lnTo>
                  <a:pt x="180120" y="277398"/>
                </a:lnTo>
                <a:lnTo>
                  <a:pt x="204489" y="222063"/>
                </a:lnTo>
                <a:lnTo>
                  <a:pt x="224177" y="171472"/>
                </a:lnTo>
                <a:lnTo>
                  <a:pt x="236651" y="133455"/>
                </a:lnTo>
                <a:lnTo>
                  <a:pt x="239649" y="121048"/>
                </a:lnTo>
                <a:lnTo>
                  <a:pt x="239834" y="118208"/>
                </a:lnTo>
                <a:close/>
              </a:path>
              <a:path w="288290" h="455930">
                <a:moveTo>
                  <a:pt x="143510" y="196867"/>
                </a:moveTo>
                <a:lnTo>
                  <a:pt x="133008" y="200058"/>
                </a:lnTo>
                <a:lnTo>
                  <a:pt x="125564" y="207552"/>
                </a:lnTo>
                <a:lnTo>
                  <a:pt x="121940" y="217184"/>
                </a:lnTo>
                <a:lnTo>
                  <a:pt x="122896" y="226788"/>
                </a:lnTo>
                <a:lnTo>
                  <a:pt x="129192" y="234201"/>
                </a:lnTo>
                <a:lnTo>
                  <a:pt x="145177" y="232938"/>
                </a:lnTo>
                <a:lnTo>
                  <a:pt x="155144" y="227030"/>
                </a:lnTo>
                <a:lnTo>
                  <a:pt x="159621" y="218486"/>
                </a:lnTo>
                <a:lnTo>
                  <a:pt x="159139" y="209317"/>
                </a:lnTo>
                <a:lnTo>
                  <a:pt x="154227" y="201531"/>
                </a:lnTo>
                <a:lnTo>
                  <a:pt x="145416" y="197138"/>
                </a:lnTo>
                <a:lnTo>
                  <a:pt x="143510" y="196867"/>
                </a:lnTo>
                <a:close/>
              </a:path>
              <a:path w="288290" h="455930">
                <a:moveTo>
                  <a:pt x="162418" y="136318"/>
                </a:moveTo>
                <a:lnTo>
                  <a:pt x="152056" y="136350"/>
                </a:lnTo>
                <a:lnTo>
                  <a:pt x="142694" y="140888"/>
                </a:lnTo>
                <a:lnTo>
                  <a:pt x="136160" y="150169"/>
                </a:lnTo>
                <a:lnTo>
                  <a:pt x="138337" y="164466"/>
                </a:lnTo>
                <a:lnTo>
                  <a:pt x="145670" y="173735"/>
                </a:lnTo>
                <a:lnTo>
                  <a:pt x="155871" y="178157"/>
                </a:lnTo>
                <a:lnTo>
                  <a:pt x="166656" y="177908"/>
                </a:lnTo>
                <a:lnTo>
                  <a:pt x="175738" y="173167"/>
                </a:lnTo>
                <a:lnTo>
                  <a:pt x="180832" y="164112"/>
                </a:lnTo>
                <a:lnTo>
                  <a:pt x="180897" y="163593"/>
                </a:lnTo>
                <a:lnTo>
                  <a:pt x="159893" y="163593"/>
                </a:lnTo>
                <a:lnTo>
                  <a:pt x="154431" y="158767"/>
                </a:lnTo>
                <a:lnTo>
                  <a:pt x="157733" y="158132"/>
                </a:lnTo>
                <a:lnTo>
                  <a:pt x="161544" y="154957"/>
                </a:lnTo>
                <a:lnTo>
                  <a:pt x="180045" y="154957"/>
                </a:lnTo>
                <a:lnTo>
                  <a:pt x="178832" y="148841"/>
                </a:lnTo>
                <a:lnTo>
                  <a:pt x="171953" y="140561"/>
                </a:lnTo>
                <a:lnTo>
                  <a:pt x="162418" y="136318"/>
                </a:lnTo>
                <a:close/>
              </a:path>
              <a:path w="288290" h="455930">
                <a:moveTo>
                  <a:pt x="180045" y="154957"/>
                </a:moveTo>
                <a:lnTo>
                  <a:pt x="161544" y="154957"/>
                </a:lnTo>
                <a:lnTo>
                  <a:pt x="165862" y="158767"/>
                </a:lnTo>
                <a:lnTo>
                  <a:pt x="162687" y="160418"/>
                </a:lnTo>
                <a:lnTo>
                  <a:pt x="159893" y="163593"/>
                </a:lnTo>
                <a:lnTo>
                  <a:pt x="180897" y="163593"/>
                </a:lnTo>
                <a:lnTo>
                  <a:pt x="181133" y="161698"/>
                </a:lnTo>
                <a:lnTo>
                  <a:pt x="181128" y="160418"/>
                </a:lnTo>
                <a:lnTo>
                  <a:pt x="180045" y="154957"/>
                </a:lnTo>
                <a:close/>
              </a:path>
              <a:path w="288290" h="455930">
                <a:moveTo>
                  <a:pt x="215969" y="71316"/>
                </a:moveTo>
                <a:lnTo>
                  <a:pt x="153364" y="71316"/>
                </a:lnTo>
                <a:lnTo>
                  <a:pt x="162291" y="71940"/>
                </a:lnTo>
                <a:lnTo>
                  <a:pt x="172660" y="73635"/>
                </a:lnTo>
                <a:lnTo>
                  <a:pt x="212717" y="89463"/>
                </a:lnTo>
                <a:lnTo>
                  <a:pt x="220804" y="101649"/>
                </a:lnTo>
                <a:lnTo>
                  <a:pt x="219090" y="108521"/>
                </a:lnTo>
                <a:lnTo>
                  <a:pt x="213360" y="115079"/>
                </a:lnTo>
                <a:lnTo>
                  <a:pt x="207652" y="115572"/>
                </a:lnTo>
                <a:lnTo>
                  <a:pt x="240006" y="115572"/>
                </a:lnTo>
                <a:lnTo>
                  <a:pt x="222817" y="77268"/>
                </a:lnTo>
                <a:lnTo>
                  <a:pt x="215969" y="71316"/>
                </a:lnTo>
                <a:close/>
              </a:path>
              <a:path w="288290" h="455930">
                <a:moveTo>
                  <a:pt x="257123" y="0"/>
                </a:moveTo>
                <a:lnTo>
                  <a:pt x="219847" y="20859"/>
                </a:lnTo>
                <a:lnTo>
                  <a:pt x="219638" y="28860"/>
                </a:lnTo>
                <a:lnTo>
                  <a:pt x="221186" y="36912"/>
                </a:lnTo>
                <a:lnTo>
                  <a:pt x="249903" y="65352"/>
                </a:lnTo>
                <a:lnTo>
                  <a:pt x="258638" y="65494"/>
                </a:lnTo>
                <a:lnTo>
                  <a:pt x="271353" y="58273"/>
                </a:lnTo>
                <a:lnTo>
                  <a:pt x="280298" y="49688"/>
                </a:lnTo>
                <a:lnTo>
                  <a:pt x="280839" y="48753"/>
                </a:lnTo>
                <a:lnTo>
                  <a:pt x="251311" y="48753"/>
                </a:lnTo>
                <a:lnTo>
                  <a:pt x="244334" y="46649"/>
                </a:lnTo>
                <a:lnTo>
                  <a:pt x="238813" y="40818"/>
                </a:lnTo>
                <a:lnTo>
                  <a:pt x="235900" y="30813"/>
                </a:lnTo>
                <a:lnTo>
                  <a:pt x="235712" y="26179"/>
                </a:lnTo>
                <a:lnTo>
                  <a:pt x="247155" y="21954"/>
                </a:lnTo>
                <a:lnTo>
                  <a:pt x="257609" y="18314"/>
                </a:lnTo>
                <a:lnTo>
                  <a:pt x="285394" y="18314"/>
                </a:lnTo>
                <a:lnTo>
                  <a:pt x="283089" y="13281"/>
                </a:lnTo>
                <a:lnTo>
                  <a:pt x="276714" y="6555"/>
                </a:lnTo>
                <a:lnTo>
                  <a:pt x="267981" y="1934"/>
                </a:lnTo>
                <a:lnTo>
                  <a:pt x="257123" y="0"/>
                </a:lnTo>
                <a:close/>
              </a:path>
              <a:path w="288290" h="455930">
                <a:moveTo>
                  <a:pt x="285394" y="18314"/>
                </a:moveTo>
                <a:lnTo>
                  <a:pt x="257609" y="18314"/>
                </a:lnTo>
                <a:lnTo>
                  <a:pt x="267687" y="19050"/>
                </a:lnTo>
                <a:lnTo>
                  <a:pt x="270723" y="28860"/>
                </a:lnTo>
                <a:lnTo>
                  <a:pt x="269450" y="37183"/>
                </a:lnTo>
                <a:lnTo>
                  <a:pt x="265022" y="43572"/>
                </a:lnTo>
                <a:lnTo>
                  <a:pt x="258591" y="47578"/>
                </a:lnTo>
                <a:lnTo>
                  <a:pt x="251311" y="48753"/>
                </a:lnTo>
                <a:lnTo>
                  <a:pt x="280839" y="48753"/>
                </a:lnTo>
                <a:lnTo>
                  <a:pt x="285710" y="40318"/>
                </a:lnTo>
                <a:lnTo>
                  <a:pt x="287822" y="30742"/>
                </a:lnTo>
                <a:lnTo>
                  <a:pt x="286870" y="21537"/>
                </a:lnTo>
                <a:lnTo>
                  <a:pt x="285394" y="18314"/>
                </a:lnTo>
                <a:close/>
              </a:path>
            </a:pathLst>
          </a:custGeom>
          <a:solidFill>
            <a:srgbClr val="2F475C"/>
          </a:solidFill>
        </p:spPr>
        <p:txBody>
          <a:bodyPr wrap="square" lIns="0" tIns="0" rIns="0" bIns="0" rtlCol="0"/>
          <a:lstStyle/>
          <a:p>
            <a:endParaRPr/>
          </a:p>
        </p:txBody>
      </p:sp>
      <p:sp>
        <p:nvSpPr>
          <p:cNvPr id="52" name="bk object 52"/>
          <p:cNvSpPr/>
          <p:nvPr/>
        </p:nvSpPr>
        <p:spPr>
          <a:xfrm>
            <a:off x="7347491" y="761"/>
            <a:ext cx="603250" cy="560070"/>
          </a:xfrm>
          <a:custGeom>
            <a:avLst/>
            <a:gdLst/>
            <a:ahLst/>
            <a:cxnLst/>
            <a:rect l="l" t="t" r="r" b="b"/>
            <a:pathLst>
              <a:path w="603250" h="560070">
                <a:moveTo>
                  <a:pt x="172328" y="0"/>
                </a:moveTo>
                <a:lnTo>
                  <a:pt x="151897" y="0"/>
                </a:lnTo>
                <a:lnTo>
                  <a:pt x="148910" y="8890"/>
                </a:lnTo>
                <a:lnTo>
                  <a:pt x="119382" y="86360"/>
                </a:lnTo>
                <a:lnTo>
                  <a:pt x="92052" y="156210"/>
                </a:lnTo>
                <a:lnTo>
                  <a:pt x="67382" y="214630"/>
                </a:lnTo>
                <a:lnTo>
                  <a:pt x="45830" y="266700"/>
                </a:lnTo>
                <a:lnTo>
                  <a:pt x="27857" y="309880"/>
                </a:lnTo>
                <a:lnTo>
                  <a:pt x="13920" y="346710"/>
                </a:lnTo>
                <a:lnTo>
                  <a:pt x="4482" y="377190"/>
                </a:lnTo>
                <a:lnTo>
                  <a:pt x="0" y="402590"/>
                </a:lnTo>
                <a:lnTo>
                  <a:pt x="934" y="422910"/>
                </a:lnTo>
                <a:lnTo>
                  <a:pt x="40831" y="467360"/>
                </a:lnTo>
                <a:lnTo>
                  <a:pt x="102937" y="488950"/>
                </a:lnTo>
                <a:lnTo>
                  <a:pt x="146021" y="500380"/>
                </a:lnTo>
                <a:lnTo>
                  <a:pt x="197738" y="511810"/>
                </a:lnTo>
                <a:lnTo>
                  <a:pt x="258548" y="524510"/>
                </a:lnTo>
                <a:lnTo>
                  <a:pt x="409286" y="560070"/>
                </a:lnTo>
                <a:lnTo>
                  <a:pt x="418362" y="544830"/>
                </a:lnTo>
                <a:lnTo>
                  <a:pt x="423645" y="534670"/>
                </a:lnTo>
                <a:lnTo>
                  <a:pt x="404333" y="534670"/>
                </a:lnTo>
                <a:lnTo>
                  <a:pt x="385072" y="532130"/>
                </a:lnTo>
                <a:lnTo>
                  <a:pt x="232250" y="501650"/>
                </a:lnTo>
                <a:lnTo>
                  <a:pt x="213310" y="496570"/>
                </a:lnTo>
                <a:lnTo>
                  <a:pt x="194407" y="492760"/>
                </a:lnTo>
                <a:lnTo>
                  <a:pt x="81786" y="462280"/>
                </a:lnTo>
                <a:lnTo>
                  <a:pt x="63151" y="455930"/>
                </a:lnTo>
                <a:lnTo>
                  <a:pt x="44556" y="450850"/>
                </a:lnTo>
                <a:lnTo>
                  <a:pt x="26000" y="444500"/>
                </a:lnTo>
                <a:lnTo>
                  <a:pt x="21587" y="433070"/>
                </a:lnTo>
                <a:lnTo>
                  <a:pt x="24528" y="421640"/>
                </a:lnTo>
                <a:lnTo>
                  <a:pt x="126850" y="421640"/>
                </a:lnTo>
                <a:lnTo>
                  <a:pt x="79144" y="407670"/>
                </a:lnTo>
                <a:lnTo>
                  <a:pt x="61581" y="403860"/>
                </a:lnTo>
                <a:lnTo>
                  <a:pt x="43874" y="398780"/>
                </a:lnTo>
                <a:lnTo>
                  <a:pt x="26000" y="394970"/>
                </a:lnTo>
                <a:lnTo>
                  <a:pt x="32523" y="372110"/>
                </a:lnTo>
                <a:lnTo>
                  <a:pt x="39419" y="350520"/>
                </a:lnTo>
                <a:lnTo>
                  <a:pt x="46655" y="327660"/>
                </a:lnTo>
                <a:lnTo>
                  <a:pt x="54195" y="304800"/>
                </a:lnTo>
                <a:lnTo>
                  <a:pt x="62007" y="283210"/>
                </a:lnTo>
                <a:lnTo>
                  <a:pt x="70055" y="261620"/>
                </a:lnTo>
                <a:lnTo>
                  <a:pt x="78306" y="238760"/>
                </a:lnTo>
                <a:lnTo>
                  <a:pt x="86725" y="217170"/>
                </a:lnTo>
                <a:lnTo>
                  <a:pt x="95278" y="195580"/>
                </a:lnTo>
                <a:lnTo>
                  <a:pt x="103931" y="173990"/>
                </a:lnTo>
                <a:lnTo>
                  <a:pt x="112650" y="152400"/>
                </a:lnTo>
                <a:lnTo>
                  <a:pt x="130147" y="107950"/>
                </a:lnTo>
                <a:lnTo>
                  <a:pt x="138858" y="86360"/>
                </a:lnTo>
                <a:lnTo>
                  <a:pt x="147498" y="64770"/>
                </a:lnTo>
                <a:lnTo>
                  <a:pt x="156032" y="43180"/>
                </a:lnTo>
                <a:lnTo>
                  <a:pt x="164427" y="21590"/>
                </a:lnTo>
                <a:lnTo>
                  <a:pt x="172328" y="0"/>
                </a:lnTo>
                <a:close/>
              </a:path>
              <a:path w="603250" h="560070">
                <a:moveTo>
                  <a:pt x="599062" y="24130"/>
                </a:moveTo>
                <a:lnTo>
                  <a:pt x="572100" y="24130"/>
                </a:lnTo>
                <a:lnTo>
                  <a:pt x="575474" y="34290"/>
                </a:lnTo>
                <a:lnTo>
                  <a:pt x="577111" y="45720"/>
                </a:lnTo>
                <a:lnTo>
                  <a:pt x="570215" y="91440"/>
                </a:lnTo>
                <a:lnTo>
                  <a:pt x="546007" y="148590"/>
                </a:lnTo>
                <a:lnTo>
                  <a:pt x="541042" y="160020"/>
                </a:lnTo>
                <a:lnTo>
                  <a:pt x="536493" y="171450"/>
                </a:lnTo>
                <a:lnTo>
                  <a:pt x="532555" y="182880"/>
                </a:lnTo>
                <a:lnTo>
                  <a:pt x="529423" y="194310"/>
                </a:lnTo>
                <a:lnTo>
                  <a:pt x="527269" y="205740"/>
                </a:lnTo>
                <a:lnTo>
                  <a:pt x="521571" y="222250"/>
                </a:lnTo>
                <a:lnTo>
                  <a:pt x="504036" y="271780"/>
                </a:lnTo>
                <a:lnTo>
                  <a:pt x="485941" y="321310"/>
                </a:lnTo>
                <a:lnTo>
                  <a:pt x="467421" y="370840"/>
                </a:lnTo>
                <a:lnTo>
                  <a:pt x="448609" y="420370"/>
                </a:lnTo>
                <a:lnTo>
                  <a:pt x="416972" y="501650"/>
                </a:lnTo>
                <a:lnTo>
                  <a:pt x="404333" y="534670"/>
                </a:lnTo>
                <a:lnTo>
                  <a:pt x="423645" y="534670"/>
                </a:lnTo>
                <a:lnTo>
                  <a:pt x="426946" y="528320"/>
                </a:lnTo>
                <a:lnTo>
                  <a:pt x="435080" y="511810"/>
                </a:lnTo>
                <a:lnTo>
                  <a:pt x="442804" y="495300"/>
                </a:lnTo>
                <a:lnTo>
                  <a:pt x="450159" y="477520"/>
                </a:lnTo>
                <a:lnTo>
                  <a:pt x="457184" y="461010"/>
                </a:lnTo>
                <a:lnTo>
                  <a:pt x="463920" y="443230"/>
                </a:lnTo>
                <a:lnTo>
                  <a:pt x="470409" y="425450"/>
                </a:lnTo>
                <a:lnTo>
                  <a:pt x="476690" y="408940"/>
                </a:lnTo>
                <a:lnTo>
                  <a:pt x="482804" y="391160"/>
                </a:lnTo>
                <a:lnTo>
                  <a:pt x="488791" y="373380"/>
                </a:lnTo>
                <a:lnTo>
                  <a:pt x="494691" y="355600"/>
                </a:lnTo>
                <a:lnTo>
                  <a:pt x="506396" y="320040"/>
                </a:lnTo>
                <a:lnTo>
                  <a:pt x="512281" y="302260"/>
                </a:lnTo>
                <a:lnTo>
                  <a:pt x="530553" y="248920"/>
                </a:lnTo>
                <a:lnTo>
                  <a:pt x="543652" y="214630"/>
                </a:lnTo>
                <a:lnTo>
                  <a:pt x="545555" y="207010"/>
                </a:lnTo>
                <a:lnTo>
                  <a:pt x="548566" y="198120"/>
                </a:lnTo>
                <a:lnTo>
                  <a:pt x="552495" y="187960"/>
                </a:lnTo>
                <a:lnTo>
                  <a:pt x="562363" y="163830"/>
                </a:lnTo>
                <a:lnTo>
                  <a:pt x="567926" y="151130"/>
                </a:lnTo>
                <a:lnTo>
                  <a:pt x="579374" y="123190"/>
                </a:lnTo>
                <a:lnTo>
                  <a:pt x="594536" y="81280"/>
                </a:lnTo>
                <a:lnTo>
                  <a:pt x="603125" y="36830"/>
                </a:lnTo>
                <a:lnTo>
                  <a:pt x="601946" y="29210"/>
                </a:lnTo>
                <a:lnTo>
                  <a:pt x="599062" y="24130"/>
                </a:lnTo>
                <a:close/>
              </a:path>
              <a:path w="603250" h="560070">
                <a:moveTo>
                  <a:pt x="126850" y="421640"/>
                </a:moveTo>
                <a:lnTo>
                  <a:pt x="24528" y="421640"/>
                </a:lnTo>
                <a:lnTo>
                  <a:pt x="55938" y="424180"/>
                </a:lnTo>
                <a:lnTo>
                  <a:pt x="86997" y="429260"/>
                </a:lnTo>
                <a:lnTo>
                  <a:pt x="148318" y="444500"/>
                </a:lnTo>
                <a:lnTo>
                  <a:pt x="178709" y="454660"/>
                </a:lnTo>
                <a:lnTo>
                  <a:pt x="193865" y="458470"/>
                </a:lnTo>
                <a:lnTo>
                  <a:pt x="269577" y="483870"/>
                </a:lnTo>
                <a:lnTo>
                  <a:pt x="299980" y="491490"/>
                </a:lnTo>
                <a:lnTo>
                  <a:pt x="315238" y="496570"/>
                </a:lnTo>
                <a:lnTo>
                  <a:pt x="330546" y="499110"/>
                </a:lnTo>
                <a:lnTo>
                  <a:pt x="346022" y="505460"/>
                </a:lnTo>
                <a:lnTo>
                  <a:pt x="359064" y="508000"/>
                </a:lnTo>
                <a:lnTo>
                  <a:pt x="398005" y="490220"/>
                </a:lnTo>
                <a:lnTo>
                  <a:pt x="400622" y="485140"/>
                </a:lnTo>
                <a:lnTo>
                  <a:pt x="377028" y="485140"/>
                </a:lnTo>
                <a:lnTo>
                  <a:pt x="340282" y="480060"/>
                </a:lnTo>
                <a:lnTo>
                  <a:pt x="286676" y="468630"/>
                </a:lnTo>
                <a:lnTo>
                  <a:pt x="269122" y="463550"/>
                </a:lnTo>
                <a:lnTo>
                  <a:pt x="251690" y="459740"/>
                </a:lnTo>
                <a:lnTo>
                  <a:pt x="182725" y="439420"/>
                </a:lnTo>
                <a:lnTo>
                  <a:pt x="148392" y="427990"/>
                </a:lnTo>
                <a:lnTo>
                  <a:pt x="126850" y="421640"/>
                </a:lnTo>
                <a:close/>
              </a:path>
              <a:path w="603250" h="560070">
                <a:moveTo>
                  <a:pt x="584693" y="0"/>
                </a:moveTo>
                <a:lnTo>
                  <a:pt x="508811" y="0"/>
                </a:lnTo>
                <a:lnTo>
                  <a:pt x="514738" y="1270"/>
                </a:lnTo>
                <a:lnTo>
                  <a:pt x="530298" y="6350"/>
                </a:lnTo>
                <a:lnTo>
                  <a:pt x="551907" y="11430"/>
                </a:lnTo>
                <a:lnTo>
                  <a:pt x="544610" y="36830"/>
                </a:lnTo>
                <a:lnTo>
                  <a:pt x="537159" y="60960"/>
                </a:lnTo>
                <a:lnTo>
                  <a:pt x="529555" y="85090"/>
                </a:lnTo>
                <a:lnTo>
                  <a:pt x="521796" y="109220"/>
                </a:lnTo>
                <a:lnTo>
                  <a:pt x="513885" y="132080"/>
                </a:lnTo>
                <a:lnTo>
                  <a:pt x="505821" y="156210"/>
                </a:lnTo>
                <a:lnTo>
                  <a:pt x="497604" y="180340"/>
                </a:lnTo>
                <a:lnTo>
                  <a:pt x="489234" y="204470"/>
                </a:lnTo>
                <a:lnTo>
                  <a:pt x="480713" y="228600"/>
                </a:lnTo>
                <a:lnTo>
                  <a:pt x="472040" y="251460"/>
                </a:lnTo>
                <a:lnTo>
                  <a:pt x="463216" y="275590"/>
                </a:lnTo>
                <a:lnTo>
                  <a:pt x="454240" y="298450"/>
                </a:lnTo>
                <a:lnTo>
                  <a:pt x="445114" y="322580"/>
                </a:lnTo>
                <a:lnTo>
                  <a:pt x="435837" y="345440"/>
                </a:lnTo>
                <a:lnTo>
                  <a:pt x="426410" y="369570"/>
                </a:lnTo>
                <a:lnTo>
                  <a:pt x="416832" y="392430"/>
                </a:lnTo>
                <a:lnTo>
                  <a:pt x="407105" y="416560"/>
                </a:lnTo>
                <a:lnTo>
                  <a:pt x="397229" y="439420"/>
                </a:lnTo>
                <a:lnTo>
                  <a:pt x="387203" y="462280"/>
                </a:lnTo>
                <a:lnTo>
                  <a:pt x="377028" y="485140"/>
                </a:lnTo>
                <a:lnTo>
                  <a:pt x="400622" y="485140"/>
                </a:lnTo>
                <a:lnTo>
                  <a:pt x="402586" y="481330"/>
                </a:lnTo>
                <a:lnTo>
                  <a:pt x="406779" y="471170"/>
                </a:lnTo>
                <a:lnTo>
                  <a:pt x="410878" y="459740"/>
                </a:lnTo>
                <a:lnTo>
                  <a:pt x="415175" y="447040"/>
                </a:lnTo>
                <a:lnTo>
                  <a:pt x="425327" y="425450"/>
                </a:lnTo>
                <a:lnTo>
                  <a:pt x="444092" y="382270"/>
                </a:lnTo>
                <a:lnTo>
                  <a:pt x="461124" y="339090"/>
                </a:lnTo>
                <a:lnTo>
                  <a:pt x="476803" y="295910"/>
                </a:lnTo>
                <a:lnTo>
                  <a:pt x="484255" y="275590"/>
                </a:lnTo>
                <a:lnTo>
                  <a:pt x="491512" y="254000"/>
                </a:lnTo>
                <a:lnTo>
                  <a:pt x="498621" y="232410"/>
                </a:lnTo>
                <a:lnTo>
                  <a:pt x="505631" y="210820"/>
                </a:lnTo>
                <a:lnTo>
                  <a:pt x="519542" y="168910"/>
                </a:lnTo>
                <a:lnTo>
                  <a:pt x="526538" y="148590"/>
                </a:lnTo>
                <a:lnTo>
                  <a:pt x="533626" y="127000"/>
                </a:lnTo>
                <a:lnTo>
                  <a:pt x="540853" y="106680"/>
                </a:lnTo>
                <a:lnTo>
                  <a:pt x="548266" y="85090"/>
                </a:lnTo>
                <a:lnTo>
                  <a:pt x="555913" y="64770"/>
                </a:lnTo>
                <a:lnTo>
                  <a:pt x="563842" y="44450"/>
                </a:lnTo>
                <a:lnTo>
                  <a:pt x="572100" y="24130"/>
                </a:lnTo>
                <a:lnTo>
                  <a:pt x="599062" y="24130"/>
                </a:lnTo>
                <a:lnTo>
                  <a:pt x="594284" y="20320"/>
                </a:lnTo>
                <a:lnTo>
                  <a:pt x="593944" y="19050"/>
                </a:lnTo>
                <a:lnTo>
                  <a:pt x="587714" y="6350"/>
                </a:lnTo>
                <a:lnTo>
                  <a:pt x="584693" y="0"/>
                </a:lnTo>
                <a:close/>
              </a:path>
              <a:path w="603250" h="560070">
                <a:moveTo>
                  <a:pt x="283261" y="0"/>
                </a:moveTo>
                <a:lnTo>
                  <a:pt x="220811" y="0"/>
                </a:lnTo>
                <a:lnTo>
                  <a:pt x="217272" y="7620"/>
                </a:lnTo>
                <a:lnTo>
                  <a:pt x="212498" y="19050"/>
                </a:lnTo>
                <a:lnTo>
                  <a:pt x="208071" y="31750"/>
                </a:lnTo>
                <a:lnTo>
                  <a:pt x="203900" y="43180"/>
                </a:lnTo>
                <a:lnTo>
                  <a:pt x="199889" y="55880"/>
                </a:lnTo>
                <a:lnTo>
                  <a:pt x="195945" y="67310"/>
                </a:lnTo>
                <a:lnTo>
                  <a:pt x="191975" y="80010"/>
                </a:lnTo>
                <a:lnTo>
                  <a:pt x="187884" y="91440"/>
                </a:lnTo>
                <a:lnTo>
                  <a:pt x="183581" y="102870"/>
                </a:lnTo>
                <a:lnTo>
                  <a:pt x="178969" y="115570"/>
                </a:lnTo>
                <a:lnTo>
                  <a:pt x="173958" y="127000"/>
                </a:lnTo>
                <a:lnTo>
                  <a:pt x="168451" y="138430"/>
                </a:lnTo>
                <a:lnTo>
                  <a:pt x="180276" y="146050"/>
                </a:lnTo>
                <a:lnTo>
                  <a:pt x="192508" y="153670"/>
                </a:lnTo>
                <a:lnTo>
                  <a:pt x="205112" y="160020"/>
                </a:lnTo>
                <a:lnTo>
                  <a:pt x="218050" y="165100"/>
                </a:lnTo>
                <a:lnTo>
                  <a:pt x="231286" y="171450"/>
                </a:lnTo>
                <a:lnTo>
                  <a:pt x="244782" y="176530"/>
                </a:lnTo>
                <a:lnTo>
                  <a:pt x="272408" y="184150"/>
                </a:lnTo>
                <a:lnTo>
                  <a:pt x="286464" y="189230"/>
                </a:lnTo>
                <a:lnTo>
                  <a:pt x="314877" y="196850"/>
                </a:lnTo>
                <a:lnTo>
                  <a:pt x="329161" y="199390"/>
                </a:lnTo>
                <a:lnTo>
                  <a:pt x="371876" y="210820"/>
                </a:lnTo>
                <a:lnTo>
                  <a:pt x="385947" y="215900"/>
                </a:lnTo>
                <a:lnTo>
                  <a:pt x="399871" y="219710"/>
                </a:lnTo>
                <a:lnTo>
                  <a:pt x="427135" y="229870"/>
                </a:lnTo>
                <a:lnTo>
                  <a:pt x="440401" y="236220"/>
                </a:lnTo>
                <a:lnTo>
                  <a:pt x="448296" y="228600"/>
                </a:lnTo>
                <a:lnTo>
                  <a:pt x="452195" y="218440"/>
                </a:lnTo>
                <a:lnTo>
                  <a:pt x="453750" y="207010"/>
                </a:lnTo>
                <a:lnTo>
                  <a:pt x="433797" y="207010"/>
                </a:lnTo>
                <a:lnTo>
                  <a:pt x="408639" y="201930"/>
                </a:lnTo>
                <a:lnTo>
                  <a:pt x="396073" y="200660"/>
                </a:lnTo>
                <a:lnTo>
                  <a:pt x="383523" y="198120"/>
                </a:lnTo>
                <a:lnTo>
                  <a:pt x="370993" y="194310"/>
                </a:lnTo>
                <a:lnTo>
                  <a:pt x="346017" y="189230"/>
                </a:lnTo>
                <a:lnTo>
                  <a:pt x="321186" y="181610"/>
                </a:lnTo>
                <a:lnTo>
                  <a:pt x="308839" y="179070"/>
                </a:lnTo>
                <a:lnTo>
                  <a:pt x="247983" y="160020"/>
                </a:lnTo>
                <a:lnTo>
                  <a:pt x="236025" y="154940"/>
                </a:lnTo>
                <a:lnTo>
                  <a:pt x="192751" y="140970"/>
                </a:lnTo>
                <a:lnTo>
                  <a:pt x="198151" y="118110"/>
                </a:lnTo>
                <a:lnTo>
                  <a:pt x="211561" y="66040"/>
                </a:lnTo>
                <a:lnTo>
                  <a:pt x="228651" y="27940"/>
                </a:lnTo>
                <a:lnTo>
                  <a:pt x="253824" y="16510"/>
                </a:lnTo>
                <a:lnTo>
                  <a:pt x="342626" y="16510"/>
                </a:lnTo>
                <a:lnTo>
                  <a:pt x="318273" y="11430"/>
                </a:lnTo>
                <a:lnTo>
                  <a:pt x="293490" y="2540"/>
                </a:lnTo>
                <a:lnTo>
                  <a:pt x="283261" y="0"/>
                </a:lnTo>
                <a:close/>
              </a:path>
              <a:path w="603250" h="560070">
                <a:moveTo>
                  <a:pt x="342626" y="16510"/>
                </a:moveTo>
                <a:lnTo>
                  <a:pt x="262529" y="16510"/>
                </a:lnTo>
                <a:lnTo>
                  <a:pt x="272505" y="17780"/>
                </a:lnTo>
                <a:lnTo>
                  <a:pt x="283906" y="20320"/>
                </a:lnTo>
                <a:lnTo>
                  <a:pt x="296883" y="24130"/>
                </a:lnTo>
                <a:lnTo>
                  <a:pt x="328183" y="30480"/>
                </a:lnTo>
                <a:lnTo>
                  <a:pt x="346812" y="35560"/>
                </a:lnTo>
                <a:lnTo>
                  <a:pt x="367630" y="39370"/>
                </a:lnTo>
                <a:lnTo>
                  <a:pt x="390656" y="45720"/>
                </a:lnTo>
                <a:lnTo>
                  <a:pt x="410343" y="49530"/>
                </a:lnTo>
                <a:lnTo>
                  <a:pt x="426902" y="54610"/>
                </a:lnTo>
                <a:lnTo>
                  <a:pt x="440544" y="58420"/>
                </a:lnTo>
                <a:lnTo>
                  <a:pt x="451478" y="62230"/>
                </a:lnTo>
                <a:lnTo>
                  <a:pt x="472913" y="86360"/>
                </a:lnTo>
                <a:lnTo>
                  <a:pt x="472027" y="93980"/>
                </a:lnTo>
                <a:lnTo>
                  <a:pt x="469906" y="100330"/>
                </a:lnTo>
                <a:lnTo>
                  <a:pt x="466763" y="109220"/>
                </a:lnTo>
                <a:lnTo>
                  <a:pt x="462807" y="118110"/>
                </a:lnTo>
                <a:lnTo>
                  <a:pt x="458249" y="129540"/>
                </a:lnTo>
                <a:lnTo>
                  <a:pt x="443068" y="170180"/>
                </a:lnTo>
                <a:lnTo>
                  <a:pt x="433797" y="207010"/>
                </a:lnTo>
                <a:lnTo>
                  <a:pt x="453750" y="207010"/>
                </a:lnTo>
                <a:lnTo>
                  <a:pt x="454614" y="194310"/>
                </a:lnTo>
                <a:lnTo>
                  <a:pt x="456436" y="182880"/>
                </a:lnTo>
                <a:lnTo>
                  <a:pt x="458943" y="176530"/>
                </a:lnTo>
                <a:lnTo>
                  <a:pt x="461419" y="166370"/>
                </a:lnTo>
                <a:lnTo>
                  <a:pt x="465347" y="154940"/>
                </a:lnTo>
                <a:lnTo>
                  <a:pt x="486323" y="110490"/>
                </a:lnTo>
                <a:lnTo>
                  <a:pt x="494627" y="78740"/>
                </a:lnTo>
                <a:lnTo>
                  <a:pt x="493512" y="68580"/>
                </a:lnTo>
                <a:lnTo>
                  <a:pt x="489684" y="58420"/>
                </a:lnTo>
                <a:lnTo>
                  <a:pt x="465772" y="48260"/>
                </a:lnTo>
                <a:lnTo>
                  <a:pt x="453646" y="44450"/>
                </a:lnTo>
                <a:lnTo>
                  <a:pt x="441431" y="39370"/>
                </a:lnTo>
                <a:lnTo>
                  <a:pt x="429145" y="36830"/>
                </a:lnTo>
                <a:lnTo>
                  <a:pt x="404429" y="29210"/>
                </a:lnTo>
                <a:lnTo>
                  <a:pt x="342626" y="16510"/>
                </a:lnTo>
                <a:close/>
              </a:path>
              <a:path w="603250" h="560070">
                <a:moveTo>
                  <a:pt x="243115" y="99060"/>
                </a:moveTo>
                <a:lnTo>
                  <a:pt x="238699" y="101600"/>
                </a:lnTo>
                <a:lnTo>
                  <a:pt x="238378" y="106680"/>
                </a:lnTo>
                <a:lnTo>
                  <a:pt x="241392" y="113030"/>
                </a:lnTo>
                <a:lnTo>
                  <a:pt x="252901" y="115570"/>
                </a:lnTo>
                <a:lnTo>
                  <a:pt x="263829" y="119380"/>
                </a:lnTo>
                <a:lnTo>
                  <a:pt x="274378" y="121920"/>
                </a:lnTo>
                <a:lnTo>
                  <a:pt x="284753" y="121920"/>
                </a:lnTo>
                <a:lnTo>
                  <a:pt x="295159" y="118110"/>
                </a:lnTo>
                <a:lnTo>
                  <a:pt x="288840" y="114300"/>
                </a:lnTo>
                <a:lnTo>
                  <a:pt x="280140" y="110490"/>
                </a:lnTo>
                <a:lnTo>
                  <a:pt x="270138" y="105410"/>
                </a:lnTo>
                <a:lnTo>
                  <a:pt x="259914" y="102870"/>
                </a:lnTo>
                <a:lnTo>
                  <a:pt x="250546" y="100330"/>
                </a:lnTo>
                <a:lnTo>
                  <a:pt x="243115" y="99060"/>
                </a:lnTo>
                <a:close/>
              </a:path>
              <a:path w="603250" h="560070">
                <a:moveTo>
                  <a:pt x="256124" y="50800"/>
                </a:moveTo>
                <a:lnTo>
                  <a:pt x="249674" y="54610"/>
                </a:lnTo>
                <a:lnTo>
                  <a:pt x="246737" y="57150"/>
                </a:lnTo>
                <a:lnTo>
                  <a:pt x="246951" y="60960"/>
                </a:lnTo>
                <a:lnTo>
                  <a:pt x="249950" y="63500"/>
                </a:lnTo>
                <a:lnTo>
                  <a:pt x="255372" y="66040"/>
                </a:lnTo>
                <a:lnTo>
                  <a:pt x="262852" y="69850"/>
                </a:lnTo>
                <a:lnTo>
                  <a:pt x="272025" y="72390"/>
                </a:lnTo>
                <a:lnTo>
                  <a:pt x="282528" y="74930"/>
                </a:lnTo>
                <a:lnTo>
                  <a:pt x="293996" y="78740"/>
                </a:lnTo>
                <a:lnTo>
                  <a:pt x="318372" y="83820"/>
                </a:lnTo>
                <a:lnTo>
                  <a:pt x="342240" y="87630"/>
                </a:lnTo>
                <a:lnTo>
                  <a:pt x="353074" y="90170"/>
                </a:lnTo>
                <a:lnTo>
                  <a:pt x="362688" y="92710"/>
                </a:lnTo>
                <a:lnTo>
                  <a:pt x="370718" y="93980"/>
                </a:lnTo>
                <a:lnTo>
                  <a:pt x="376801" y="96520"/>
                </a:lnTo>
                <a:lnTo>
                  <a:pt x="380572" y="97790"/>
                </a:lnTo>
                <a:lnTo>
                  <a:pt x="381175" y="90170"/>
                </a:lnTo>
                <a:lnTo>
                  <a:pt x="377484" y="85090"/>
                </a:lnTo>
                <a:lnTo>
                  <a:pt x="370196" y="80010"/>
                </a:lnTo>
                <a:lnTo>
                  <a:pt x="360009" y="74930"/>
                </a:lnTo>
                <a:lnTo>
                  <a:pt x="347620" y="71120"/>
                </a:lnTo>
                <a:lnTo>
                  <a:pt x="333726" y="68580"/>
                </a:lnTo>
                <a:lnTo>
                  <a:pt x="319026" y="64770"/>
                </a:lnTo>
                <a:lnTo>
                  <a:pt x="289996" y="59690"/>
                </a:lnTo>
                <a:lnTo>
                  <a:pt x="277060" y="57150"/>
                </a:lnTo>
                <a:lnTo>
                  <a:pt x="266109" y="54610"/>
                </a:lnTo>
                <a:lnTo>
                  <a:pt x="257837" y="52070"/>
                </a:lnTo>
                <a:lnTo>
                  <a:pt x="256124" y="50800"/>
                </a:lnTo>
                <a:close/>
              </a:path>
            </a:pathLst>
          </a:custGeom>
          <a:solidFill>
            <a:srgbClr val="2F475C"/>
          </a:solidFill>
        </p:spPr>
        <p:txBody>
          <a:bodyPr wrap="square" lIns="0" tIns="0" rIns="0" bIns="0" rtlCol="0"/>
          <a:lstStyle/>
          <a:p>
            <a:endParaRPr/>
          </a:p>
        </p:txBody>
      </p:sp>
      <p:sp>
        <p:nvSpPr>
          <p:cNvPr id="53" name="bk object 53"/>
          <p:cNvSpPr/>
          <p:nvPr/>
        </p:nvSpPr>
        <p:spPr>
          <a:xfrm>
            <a:off x="4571416" y="0"/>
            <a:ext cx="1105158" cy="792314"/>
          </a:xfrm>
          <a:prstGeom prst="rect">
            <a:avLst/>
          </a:prstGeom>
          <a:blipFill>
            <a:blip r:embed="rId12" cstate="print"/>
            <a:stretch>
              <a:fillRect/>
            </a:stretch>
          </a:blipFill>
        </p:spPr>
        <p:txBody>
          <a:bodyPr wrap="square" lIns="0" tIns="0" rIns="0" bIns="0" rtlCol="0"/>
          <a:lstStyle/>
          <a:p>
            <a:endParaRPr/>
          </a:p>
        </p:txBody>
      </p:sp>
      <p:sp>
        <p:nvSpPr>
          <p:cNvPr id="54" name="bk object 54"/>
          <p:cNvSpPr/>
          <p:nvPr/>
        </p:nvSpPr>
        <p:spPr>
          <a:xfrm>
            <a:off x="140365" y="1399898"/>
            <a:ext cx="409575" cy="505459"/>
          </a:xfrm>
          <a:custGeom>
            <a:avLst/>
            <a:gdLst/>
            <a:ahLst/>
            <a:cxnLst/>
            <a:rect l="l" t="t" r="r" b="b"/>
            <a:pathLst>
              <a:path w="409575" h="505460">
                <a:moveTo>
                  <a:pt x="244613" y="335280"/>
                </a:moveTo>
                <a:lnTo>
                  <a:pt x="219399" y="335280"/>
                </a:lnTo>
                <a:lnTo>
                  <a:pt x="226718" y="345439"/>
                </a:lnTo>
                <a:lnTo>
                  <a:pt x="233928" y="355600"/>
                </a:lnTo>
                <a:lnTo>
                  <a:pt x="241039" y="367030"/>
                </a:lnTo>
                <a:lnTo>
                  <a:pt x="248063" y="377189"/>
                </a:lnTo>
                <a:lnTo>
                  <a:pt x="255009" y="387350"/>
                </a:lnTo>
                <a:lnTo>
                  <a:pt x="261889" y="398780"/>
                </a:lnTo>
                <a:lnTo>
                  <a:pt x="268714" y="408939"/>
                </a:lnTo>
                <a:lnTo>
                  <a:pt x="275493" y="420370"/>
                </a:lnTo>
                <a:lnTo>
                  <a:pt x="282238" y="430530"/>
                </a:lnTo>
                <a:lnTo>
                  <a:pt x="315824" y="485139"/>
                </a:lnTo>
                <a:lnTo>
                  <a:pt x="329394" y="505460"/>
                </a:lnTo>
                <a:lnTo>
                  <a:pt x="353725" y="505460"/>
                </a:lnTo>
                <a:lnTo>
                  <a:pt x="373141" y="502920"/>
                </a:lnTo>
                <a:lnTo>
                  <a:pt x="383055" y="500380"/>
                </a:lnTo>
                <a:lnTo>
                  <a:pt x="350178" y="500380"/>
                </a:lnTo>
                <a:lnTo>
                  <a:pt x="344565" y="497840"/>
                </a:lnTo>
                <a:lnTo>
                  <a:pt x="340986" y="491489"/>
                </a:lnTo>
                <a:lnTo>
                  <a:pt x="340151" y="486410"/>
                </a:lnTo>
                <a:lnTo>
                  <a:pt x="361549" y="473710"/>
                </a:lnTo>
                <a:lnTo>
                  <a:pt x="372304" y="466089"/>
                </a:lnTo>
                <a:lnTo>
                  <a:pt x="374445" y="464820"/>
                </a:lnTo>
                <a:lnTo>
                  <a:pt x="326054" y="464820"/>
                </a:lnTo>
                <a:lnTo>
                  <a:pt x="319449" y="454660"/>
                </a:lnTo>
                <a:lnTo>
                  <a:pt x="312504" y="443230"/>
                </a:lnTo>
                <a:lnTo>
                  <a:pt x="305311" y="433070"/>
                </a:lnTo>
                <a:lnTo>
                  <a:pt x="297963" y="422910"/>
                </a:lnTo>
                <a:lnTo>
                  <a:pt x="290551" y="411480"/>
                </a:lnTo>
                <a:lnTo>
                  <a:pt x="283167" y="401320"/>
                </a:lnTo>
                <a:lnTo>
                  <a:pt x="275903" y="391160"/>
                </a:lnTo>
                <a:lnTo>
                  <a:pt x="268852" y="379730"/>
                </a:lnTo>
                <a:lnTo>
                  <a:pt x="262105" y="369570"/>
                </a:lnTo>
                <a:lnTo>
                  <a:pt x="255755" y="358139"/>
                </a:lnTo>
                <a:lnTo>
                  <a:pt x="249894" y="346710"/>
                </a:lnTo>
                <a:lnTo>
                  <a:pt x="244613" y="335280"/>
                </a:lnTo>
                <a:close/>
              </a:path>
              <a:path w="409575" h="505460">
                <a:moveTo>
                  <a:pt x="408741" y="459739"/>
                </a:moveTo>
                <a:lnTo>
                  <a:pt x="383007" y="459739"/>
                </a:lnTo>
                <a:lnTo>
                  <a:pt x="388874" y="464820"/>
                </a:lnTo>
                <a:lnTo>
                  <a:pt x="390819" y="471170"/>
                </a:lnTo>
                <a:lnTo>
                  <a:pt x="389502" y="477520"/>
                </a:lnTo>
                <a:lnTo>
                  <a:pt x="385585" y="483870"/>
                </a:lnTo>
                <a:lnTo>
                  <a:pt x="379731" y="488950"/>
                </a:lnTo>
                <a:lnTo>
                  <a:pt x="372602" y="495300"/>
                </a:lnTo>
                <a:lnTo>
                  <a:pt x="364858" y="499110"/>
                </a:lnTo>
                <a:lnTo>
                  <a:pt x="357163" y="500380"/>
                </a:lnTo>
                <a:lnTo>
                  <a:pt x="383055" y="500380"/>
                </a:lnTo>
                <a:lnTo>
                  <a:pt x="409435" y="463550"/>
                </a:lnTo>
                <a:lnTo>
                  <a:pt x="408741" y="459739"/>
                </a:lnTo>
                <a:close/>
              </a:path>
              <a:path w="409575" h="505460">
                <a:moveTo>
                  <a:pt x="312391" y="303530"/>
                </a:moveTo>
                <a:lnTo>
                  <a:pt x="284145" y="303530"/>
                </a:lnTo>
                <a:lnTo>
                  <a:pt x="289764" y="311150"/>
                </a:lnTo>
                <a:lnTo>
                  <a:pt x="296428" y="318770"/>
                </a:lnTo>
                <a:lnTo>
                  <a:pt x="311947" y="335280"/>
                </a:lnTo>
                <a:lnTo>
                  <a:pt x="320330" y="345439"/>
                </a:lnTo>
                <a:lnTo>
                  <a:pt x="345143" y="375920"/>
                </a:lnTo>
                <a:lnTo>
                  <a:pt x="368629" y="416560"/>
                </a:lnTo>
                <a:lnTo>
                  <a:pt x="372010" y="434339"/>
                </a:lnTo>
                <a:lnTo>
                  <a:pt x="370785" y="441960"/>
                </a:lnTo>
                <a:lnTo>
                  <a:pt x="326054" y="464820"/>
                </a:lnTo>
                <a:lnTo>
                  <a:pt x="374445" y="464820"/>
                </a:lnTo>
                <a:lnTo>
                  <a:pt x="383007" y="459739"/>
                </a:lnTo>
                <a:lnTo>
                  <a:pt x="408741" y="459739"/>
                </a:lnTo>
                <a:lnTo>
                  <a:pt x="407123" y="450850"/>
                </a:lnTo>
                <a:lnTo>
                  <a:pt x="387698" y="410210"/>
                </a:lnTo>
                <a:lnTo>
                  <a:pt x="357300" y="365760"/>
                </a:lnTo>
                <a:lnTo>
                  <a:pt x="335866" y="337820"/>
                </a:lnTo>
                <a:lnTo>
                  <a:pt x="325907" y="323850"/>
                </a:lnTo>
                <a:lnTo>
                  <a:pt x="316947" y="311150"/>
                </a:lnTo>
                <a:lnTo>
                  <a:pt x="312391" y="303530"/>
                </a:lnTo>
                <a:close/>
              </a:path>
              <a:path w="409575" h="505460">
                <a:moveTo>
                  <a:pt x="177708" y="0"/>
                </a:moveTo>
                <a:lnTo>
                  <a:pt x="127846" y="6350"/>
                </a:lnTo>
                <a:lnTo>
                  <a:pt x="77377" y="31750"/>
                </a:lnTo>
                <a:lnTo>
                  <a:pt x="35036" y="71120"/>
                </a:lnTo>
                <a:lnTo>
                  <a:pt x="10954" y="110489"/>
                </a:lnTo>
                <a:lnTo>
                  <a:pt x="523" y="153670"/>
                </a:lnTo>
                <a:lnTo>
                  <a:pt x="0" y="173989"/>
                </a:lnTo>
                <a:lnTo>
                  <a:pt x="2376" y="195580"/>
                </a:lnTo>
                <a:lnTo>
                  <a:pt x="15145" y="236220"/>
                </a:lnTo>
                <a:lnTo>
                  <a:pt x="37462" y="271780"/>
                </a:lnTo>
                <a:lnTo>
                  <a:pt x="67961" y="302260"/>
                </a:lnTo>
                <a:lnTo>
                  <a:pt x="105275" y="325120"/>
                </a:lnTo>
                <a:lnTo>
                  <a:pt x="148036" y="339089"/>
                </a:lnTo>
                <a:lnTo>
                  <a:pt x="171031" y="340360"/>
                </a:lnTo>
                <a:lnTo>
                  <a:pt x="194876" y="339089"/>
                </a:lnTo>
                <a:lnTo>
                  <a:pt x="219399" y="335280"/>
                </a:lnTo>
                <a:lnTo>
                  <a:pt x="244613" y="335280"/>
                </a:lnTo>
                <a:lnTo>
                  <a:pt x="252858" y="325120"/>
                </a:lnTo>
                <a:lnTo>
                  <a:pt x="255999" y="322580"/>
                </a:lnTo>
                <a:lnTo>
                  <a:pt x="170842" y="322580"/>
                </a:lnTo>
                <a:lnTo>
                  <a:pt x="121705" y="313689"/>
                </a:lnTo>
                <a:lnTo>
                  <a:pt x="77130" y="292100"/>
                </a:lnTo>
                <a:lnTo>
                  <a:pt x="41784" y="257810"/>
                </a:lnTo>
                <a:lnTo>
                  <a:pt x="20334" y="212089"/>
                </a:lnTo>
                <a:lnTo>
                  <a:pt x="16280" y="184150"/>
                </a:lnTo>
                <a:lnTo>
                  <a:pt x="17450" y="154939"/>
                </a:lnTo>
                <a:lnTo>
                  <a:pt x="35439" y="100330"/>
                </a:lnTo>
                <a:lnTo>
                  <a:pt x="64199" y="63500"/>
                </a:lnTo>
                <a:lnTo>
                  <a:pt x="99790" y="38100"/>
                </a:lnTo>
                <a:lnTo>
                  <a:pt x="139624" y="22860"/>
                </a:lnTo>
                <a:lnTo>
                  <a:pt x="181112" y="19050"/>
                </a:lnTo>
                <a:lnTo>
                  <a:pt x="246402" y="19050"/>
                </a:lnTo>
                <a:lnTo>
                  <a:pt x="224695" y="8889"/>
                </a:lnTo>
                <a:lnTo>
                  <a:pt x="201702" y="2539"/>
                </a:lnTo>
                <a:lnTo>
                  <a:pt x="177708" y="0"/>
                </a:lnTo>
                <a:close/>
              </a:path>
              <a:path w="409575" h="505460">
                <a:moveTo>
                  <a:pt x="246402" y="19050"/>
                </a:moveTo>
                <a:lnTo>
                  <a:pt x="181112" y="19050"/>
                </a:lnTo>
                <a:lnTo>
                  <a:pt x="201668" y="20320"/>
                </a:lnTo>
                <a:lnTo>
                  <a:pt x="221668" y="25400"/>
                </a:lnTo>
                <a:lnTo>
                  <a:pt x="258702" y="40639"/>
                </a:lnTo>
                <a:lnTo>
                  <a:pt x="289628" y="67310"/>
                </a:lnTo>
                <a:lnTo>
                  <a:pt x="311857" y="104139"/>
                </a:lnTo>
                <a:lnTo>
                  <a:pt x="322802" y="149860"/>
                </a:lnTo>
                <a:lnTo>
                  <a:pt x="323234" y="175260"/>
                </a:lnTo>
                <a:lnTo>
                  <a:pt x="319635" y="208280"/>
                </a:lnTo>
                <a:lnTo>
                  <a:pt x="298936" y="260350"/>
                </a:lnTo>
                <a:lnTo>
                  <a:pt x="264125" y="297180"/>
                </a:lnTo>
                <a:lnTo>
                  <a:pt x="219871" y="316230"/>
                </a:lnTo>
                <a:lnTo>
                  <a:pt x="170842" y="322580"/>
                </a:lnTo>
                <a:lnTo>
                  <a:pt x="255999" y="322580"/>
                </a:lnTo>
                <a:lnTo>
                  <a:pt x="262281" y="317500"/>
                </a:lnTo>
                <a:lnTo>
                  <a:pt x="272752" y="309880"/>
                </a:lnTo>
                <a:lnTo>
                  <a:pt x="284145" y="303530"/>
                </a:lnTo>
                <a:lnTo>
                  <a:pt x="312391" y="303530"/>
                </a:lnTo>
                <a:lnTo>
                  <a:pt x="309354" y="298450"/>
                </a:lnTo>
                <a:lnTo>
                  <a:pt x="303499" y="288289"/>
                </a:lnTo>
                <a:lnTo>
                  <a:pt x="319315" y="261620"/>
                </a:lnTo>
                <a:lnTo>
                  <a:pt x="330446" y="234950"/>
                </a:lnTo>
                <a:lnTo>
                  <a:pt x="337176" y="208280"/>
                </a:lnTo>
                <a:lnTo>
                  <a:pt x="339787" y="182880"/>
                </a:lnTo>
                <a:lnTo>
                  <a:pt x="338562" y="156210"/>
                </a:lnTo>
                <a:lnTo>
                  <a:pt x="325740" y="107950"/>
                </a:lnTo>
                <a:lnTo>
                  <a:pt x="300977" y="66039"/>
                </a:lnTo>
                <a:lnTo>
                  <a:pt x="266540" y="31750"/>
                </a:lnTo>
                <a:lnTo>
                  <a:pt x="246402" y="19050"/>
                </a:lnTo>
                <a:close/>
              </a:path>
              <a:path w="409575" h="505460">
                <a:moveTo>
                  <a:pt x="172422" y="46989"/>
                </a:moveTo>
                <a:lnTo>
                  <a:pt x="121745" y="59689"/>
                </a:lnTo>
                <a:lnTo>
                  <a:pt x="85093" y="83820"/>
                </a:lnTo>
                <a:lnTo>
                  <a:pt x="61746" y="115570"/>
                </a:lnTo>
                <a:lnTo>
                  <a:pt x="50985" y="153670"/>
                </a:lnTo>
                <a:lnTo>
                  <a:pt x="50100" y="172720"/>
                </a:lnTo>
                <a:lnTo>
                  <a:pt x="52092" y="191770"/>
                </a:lnTo>
                <a:lnTo>
                  <a:pt x="74431" y="243839"/>
                </a:lnTo>
                <a:lnTo>
                  <a:pt x="102063" y="271780"/>
                </a:lnTo>
                <a:lnTo>
                  <a:pt x="139046" y="289560"/>
                </a:lnTo>
                <a:lnTo>
                  <a:pt x="160820" y="293370"/>
                </a:lnTo>
                <a:lnTo>
                  <a:pt x="184663" y="293370"/>
                </a:lnTo>
                <a:lnTo>
                  <a:pt x="210484" y="289560"/>
                </a:lnTo>
                <a:lnTo>
                  <a:pt x="230343" y="280670"/>
                </a:lnTo>
                <a:lnTo>
                  <a:pt x="232508" y="279400"/>
                </a:lnTo>
                <a:lnTo>
                  <a:pt x="179470" y="279400"/>
                </a:lnTo>
                <a:lnTo>
                  <a:pt x="156793" y="276860"/>
                </a:lnTo>
                <a:lnTo>
                  <a:pt x="119457" y="264160"/>
                </a:lnTo>
                <a:lnTo>
                  <a:pt x="82966" y="227330"/>
                </a:lnTo>
                <a:lnTo>
                  <a:pt x="69035" y="179070"/>
                </a:lnTo>
                <a:lnTo>
                  <a:pt x="69239" y="162560"/>
                </a:lnTo>
                <a:lnTo>
                  <a:pt x="83895" y="115570"/>
                </a:lnTo>
                <a:lnTo>
                  <a:pt x="118869" y="80010"/>
                </a:lnTo>
                <a:lnTo>
                  <a:pt x="173201" y="68580"/>
                </a:lnTo>
                <a:lnTo>
                  <a:pt x="240814" y="68580"/>
                </a:lnTo>
                <a:lnTo>
                  <a:pt x="230937" y="62230"/>
                </a:lnTo>
                <a:lnTo>
                  <a:pt x="213255" y="55880"/>
                </a:lnTo>
                <a:lnTo>
                  <a:pt x="193737" y="49530"/>
                </a:lnTo>
                <a:lnTo>
                  <a:pt x="172422" y="46989"/>
                </a:lnTo>
                <a:close/>
              </a:path>
              <a:path w="409575" h="505460">
                <a:moveTo>
                  <a:pt x="240814" y="68580"/>
                </a:moveTo>
                <a:lnTo>
                  <a:pt x="173201" y="68580"/>
                </a:lnTo>
                <a:lnTo>
                  <a:pt x="195447" y="71120"/>
                </a:lnTo>
                <a:lnTo>
                  <a:pt x="214682" y="73660"/>
                </a:lnTo>
                <a:lnTo>
                  <a:pt x="257649" y="95250"/>
                </a:lnTo>
                <a:lnTo>
                  <a:pt x="279876" y="132080"/>
                </a:lnTo>
                <a:lnTo>
                  <a:pt x="284041" y="160020"/>
                </a:lnTo>
                <a:lnTo>
                  <a:pt x="283123" y="175260"/>
                </a:lnTo>
                <a:lnTo>
                  <a:pt x="269150" y="218439"/>
                </a:lnTo>
                <a:lnTo>
                  <a:pt x="239718" y="254000"/>
                </a:lnTo>
                <a:lnTo>
                  <a:pt x="196587" y="276860"/>
                </a:lnTo>
                <a:lnTo>
                  <a:pt x="179470" y="279400"/>
                </a:lnTo>
                <a:lnTo>
                  <a:pt x="232508" y="279400"/>
                </a:lnTo>
                <a:lnTo>
                  <a:pt x="274855" y="245110"/>
                </a:lnTo>
                <a:lnTo>
                  <a:pt x="297638" y="200660"/>
                </a:lnTo>
                <a:lnTo>
                  <a:pt x="301304" y="168910"/>
                </a:lnTo>
                <a:lnTo>
                  <a:pt x="299804" y="153670"/>
                </a:lnTo>
                <a:lnTo>
                  <a:pt x="282467" y="107950"/>
                </a:lnTo>
                <a:lnTo>
                  <a:pt x="246740" y="72389"/>
                </a:lnTo>
                <a:lnTo>
                  <a:pt x="240814" y="68580"/>
                </a:lnTo>
                <a:close/>
              </a:path>
              <a:path w="409575" h="505460">
                <a:moveTo>
                  <a:pt x="214303" y="113030"/>
                </a:moveTo>
                <a:lnTo>
                  <a:pt x="179310" y="113030"/>
                </a:lnTo>
                <a:lnTo>
                  <a:pt x="201747" y="118110"/>
                </a:lnTo>
                <a:lnTo>
                  <a:pt x="213224" y="121920"/>
                </a:lnTo>
                <a:lnTo>
                  <a:pt x="214744" y="114300"/>
                </a:lnTo>
                <a:lnTo>
                  <a:pt x="214303" y="113030"/>
                </a:lnTo>
                <a:close/>
              </a:path>
              <a:path w="409575" h="505460">
                <a:moveTo>
                  <a:pt x="177734" y="95250"/>
                </a:moveTo>
                <a:lnTo>
                  <a:pt x="169964" y="96520"/>
                </a:lnTo>
                <a:lnTo>
                  <a:pt x="163475" y="97789"/>
                </a:lnTo>
                <a:lnTo>
                  <a:pt x="158919" y="100330"/>
                </a:lnTo>
                <a:lnTo>
                  <a:pt x="156949" y="102870"/>
                </a:lnTo>
                <a:lnTo>
                  <a:pt x="158215" y="107950"/>
                </a:lnTo>
                <a:lnTo>
                  <a:pt x="163370" y="113030"/>
                </a:lnTo>
                <a:lnTo>
                  <a:pt x="166783" y="115570"/>
                </a:lnTo>
                <a:lnTo>
                  <a:pt x="179310" y="113030"/>
                </a:lnTo>
                <a:lnTo>
                  <a:pt x="214303" y="113030"/>
                </a:lnTo>
                <a:lnTo>
                  <a:pt x="212980" y="109220"/>
                </a:lnTo>
                <a:lnTo>
                  <a:pt x="208585" y="104139"/>
                </a:lnTo>
                <a:lnTo>
                  <a:pt x="202211" y="100330"/>
                </a:lnTo>
                <a:lnTo>
                  <a:pt x="194510" y="97789"/>
                </a:lnTo>
                <a:lnTo>
                  <a:pt x="177734" y="95250"/>
                </a:lnTo>
                <a:close/>
              </a:path>
            </a:pathLst>
          </a:custGeom>
          <a:solidFill>
            <a:srgbClr val="2F475C"/>
          </a:solidFill>
        </p:spPr>
        <p:txBody>
          <a:bodyPr wrap="square" lIns="0" tIns="0" rIns="0" bIns="0" rtlCol="0"/>
          <a:lstStyle/>
          <a:p>
            <a:endParaRPr/>
          </a:p>
        </p:txBody>
      </p:sp>
      <p:sp>
        <p:nvSpPr>
          <p:cNvPr id="55" name="bk object 55"/>
          <p:cNvSpPr/>
          <p:nvPr/>
        </p:nvSpPr>
        <p:spPr>
          <a:xfrm>
            <a:off x="8496373" y="3856554"/>
            <a:ext cx="241300" cy="200025"/>
          </a:xfrm>
          <a:custGeom>
            <a:avLst/>
            <a:gdLst/>
            <a:ahLst/>
            <a:cxnLst/>
            <a:rect l="l" t="t" r="r" b="b"/>
            <a:pathLst>
              <a:path w="241300" h="200025">
                <a:moveTo>
                  <a:pt x="179689" y="151928"/>
                </a:moveTo>
                <a:lnTo>
                  <a:pt x="152882" y="151928"/>
                </a:lnTo>
                <a:lnTo>
                  <a:pt x="163661" y="158461"/>
                </a:lnTo>
                <a:lnTo>
                  <a:pt x="174157" y="166103"/>
                </a:lnTo>
                <a:lnTo>
                  <a:pt x="205648" y="189319"/>
                </a:lnTo>
                <a:lnTo>
                  <a:pt x="240716" y="199601"/>
                </a:lnTo>
                <a:lnTo>
                  <a:pt x="238909" y="192885"/>
                </a:lnTo>
                <a:lnTo>
                  <a:pt x="234174" y="183985"/>
                </a:lnTo>
                <a:lnTo>
                  <a:pt x="227277" y="173403"/>
                </a:lnTo>
                <a:lnTo>
                  <a:pt x="218982" y="161639"/>
                </a:lnTo>
                <a:lnTo>
                  <a:pt x="217723" y="159883"/>
                </a:lnTo>
                <a:lnTo>
                  <a:pt x="186870" y="159883"/>
                </a:lnTo>
                <a:lnTo>
                  <a:pt x="186848" y="159337"/>
                </a:lnTo>
                <a:lnTo>
                  <a:pt x="182037" y="154378"/>
                </a:lnTo>
                <a:lnTo>
                  <a:pt x="179689" y="151928"/>
                </a:lnTo>
                <a:close/>
              </a:path>
              <a:path w="241300" h="200025">
                <a:moveTo>
                  <a:pt x="49227" y="0"/>
                </a:moveTo>
                <a:lnTo>
                  <a:pt x="18042" y="23265"/>
                </a:lnTo>
                <a:lnTo>
                  <a:pt x="683" y="62876"/>
                </a:lnTo>
                <a:lnTo>
                  <a:pt x="0" y="72634"/>
                </a:lnTo>
                <a:lnTo>
                  <a:pt x="1871" y="80892"/>
                </a:lnTo>
                <a:lnTo>
                  <a:pt x="34674" y="110314"/>
                </a:lnTo>
                <a:lnTo>
                  <a:pt x="42950" y="115955"/>
                </a:lnTo>
                <a:lnTo>
                  <a:pt x="67608" y="147844"/>
                </a:lnTo>
                <a:lnTo>
                  <a:pt x="69494" y="159409"/>
                </a:lnTo>
                <a:lnTo>
                  <a:pt x="69615" y="159883"/>
                </a:lnTo>
                <a:lnTo>
                  <a:pt x="73714" y="171034"/>
                </a:lnTo>
                <a:lnTo>
                  <a:pt x="79159" y="178580"/>
                </a:lnTo>
                <a:lnTo>
                  <a:pt x="85674" y="182775"/>
                </a:lnTo>
                <a:lnTo>
                  <a:pt x="93065" y="184088"/>
                </a:lnTo>
                <a:lnTo>
                  <a:pt x="101135" y="182987"/>
                </a:lnTo>
                <a:lnTo>
                  <a:pt x="136304" y="163816"/>
                </a:lnTo>
                <a:lnTo>
                  <a:pt x="145415" y="157262"/>
                </a:lnTo>
                <a:lnTo>
                  <a:pt x="104089" y="157262"/>
                </a:lnTo>
                <a:lnTo>
                  <a:pt x="100615" y="154537"/>
                </a:lnTo>
                <a:lnTo>
                  <a:pt x="100502" y="154378"/>
                </a:lnTo>
                <a:lnTo>
                  <a:pt x="98814" y="148343"/>
                </a:lnTo>
                <a:lnTo>
                  <a:pt x="109033" y="139195"/>
                </a:lnTo>
                <a:lnTo>
                  <a:pt x="118288" y="128427"/>
                </a:lnTo>
                <a:lnTo>
                  <a:pt x="121806" y="123536"/>
                </a:lnTo>
                <a:lnTo>
                  <a:pt x="78061" y="123536"/>
                </a:lnTo>
                <a:lnTo>
                  <a:pt x="69839" y="114640"/>
                </a:lnTo>
                <a:lnTo>
                  <a:pt x="61767" y="104997"/>
                </a:lnTo>
                <a:lnTo>
                  <a:pt x="54191" y="94441"/>
                </a:lnTo>
                <a:lnTo>
                  <a:pt x="47220" y="82473"/>
                </a:lnTo>
                <a:lnTo>
                  <a:pt x="53174" y="73206"/>
                </a:lnTo>
                <a:lnTo>
                  <a:pt x="19103" y="73206"/>
                </a:lnTo>
                <a:lnTo>
                  <a:pt x="33970" y="32526"/>
                </a:lnTo>
                <a:lnTo>
                  <a:pt x="44412" y="25044"/>
                </a:lnTo>
                <a:lnTo>
                  <a:pt x="91502" y="25044"/>
                </a:lnTo>
                <a:lnTo>
                  <a:pt x="87389" y="22019"/>
                </a:lnTo>
                <a:lnTo>
                  <a:pt x="55304" y="1229"/>
                </a:lnTo>
                <a:lnTo>
                  <a:pt x="49227" y="0"/>
                </a:lnTo>
                <a:close/>
              </a:path>
              <a:path w="241300" h="200025">
                <a:moveTo>
                  <a:pt x="200344" y="135127"/>
                </a:moveTo>
                <a:lnTo>
                  <a:pt x="172195" y="135127"/>
                </a:lnTo>
                <a:lnTo>
                  <a:pt x="182244" y="139065"/>
                </a:lnTo>
                <a:lnTo>
                  <a:pt x="188010" y="148343"/>
                </a:lnTo>
                <a:lnTo>
                  <a:pt x="187915" y="149461"/>
                </a:lnTo>
                <a:lnTo>
                  <a:pt x="186917" y="159409"/>
                </a:lnTo>
                <a:lnTo>
                  <a:pt x="187378" y="159883"/>
                </a:lnTo>
                <a:lnTo>
                  <a:pt x="187886" y="159337"/>
                </a:lnTo>
                <a:lnTo>
                  <a:pt x="217332" y="159337"/>
                </a:lnTo>
                <a:lnTo>
                  <a:pt x="210056" y="149192"/>
                </a:lnTo>
                <a:lnTo>
                  <a:pt x="201266" y="136565"/>
                </a:lnTo>
                <a:lnTo>
                  <a:pt x="200344" y="135127"/>
                </a:lnTo>
                <a:close/>
              </a:path>
              <a:path w="241300" h="200025">
                <a:moveTo>
                  <a:pt x="217332" y="159337"/>
                </a:moveTo>
                <a:lnTo>
                  <a:pt x="187886" y="159337"/>
                </a:lnTo>
                <a:lnTo>
                  <a:pt x="187886" y="159883"/>
                </a:lnTo>
                <a:lnTo>
                  <a:pt x="217723" y="159883"/>
                </a:lnTo>
                <a:lnTo>
                  <a:pt x="217332" y="159337"/>
                </a:lnTo>
                <a:close/>
              </a:path>
              <a:path w="241300" h="200025">
                <a:moveTo>
                  <a:pt x="192499" y="64434"/>
                </a:moveTo>
                <a:lnTo>
                  <a:pt x="167307" y="64434"/>
                </a:lnTo>
                <a:lnTo>
                  <a:pt x="173662" y="65027"/>
                </a:lnTo>
                <a:lnTo>
                  <a:pt x="174474" y="69356"/>
                </a:lnTo>
                <a:lnTo>
                  <a:pt x="160698" y="105320"/>
                </a:lnTo>
                <a:lnTo>
                  <a:pt x="130410" y="142732"/>
                </a:lnTo>
                <a:lnTo>
                  <a:pt x="104089" y="157262"/>
                </a:lnTo>
                <a:lnTo>
                  <a:pt x="145415" y="157262"/>
                </a:lnTo>
                <a:lnTo>
                  <a:pt x="152882" y="151928"/>
                </a:lnTo>
                <a:lnTo>
                  <a:pt x="179689" y="151928"/>
                </a:lnTo>
                <a:lnTo>
                  <a:pt x="173928" y="145917"/>
                </a:lnTo>
                <a:lnTo>
                  <a:pt x="172195" y="135127"/>
                </a:lnTo>
                <a:lnTo>
                  <a:pt x="200344" y="135127"/>
                </a:lnTo>
                <a:lnTo>
                  <a:pt x="193376" y="124257"/>
                </a:lnTo>
                <a:lnTo>
                  <a:pt x="187133" y="112712"/>
                </a:lnTo>
                <a:lnTo>
                  <a:pt x="183364" y="102602"/>
                </a:lnTo>
                <a:lnTo>
                  <a:pt x="187486" y="91020"/>
                </a:lnTo>
                <a:lnTo>
                  <a:pt x="190484" y="79063"/>
                </a:lnTo>
                <a:lnTo>
                  <a:pt x="192367" y="66634"/>
                </a:lnTo>
                <a:lnTo>
                  <a:pt x="192499" y="64434"/>
                </a:lnTo>
                <a:close/>
              </a:path>
              <a:path w="241300" h="200025">
                <a:moveTo>
                  <a:pt x="117499" y="39957"/>
                </a:moveTo>
                <a:lnTo>
                  <a:pt x="74856" y="39957"/>
                </a:lnTo>
                <a:lnTo>
                  <a:pt x="85976" y="45668"/>
                </a:lnTo>
                <a:lnTo>
                  <a:pt x="97152" y="51593"/>
                </a:lnTo>
                <a:lnTo>
                  <a:pt x="107847" y="57710"/>
                </a:lnTo>
                <a:lnTo>
                  <a:pt x="118350" y="64434"/>
                </a:lnTo>
                <a:lnTo>
                  <a:pt x="128738" y="72025"/>
                </a:lnTo>
                <a:lnTo>
                  <a:pt x="127099" y="84369"/>
                </a:lnTo>
                <a:lnTo>
                  <a:pt x="91629" y="118987"/>
                </a:lnTo>
                <a:lnTo>
                  <a:pt x="78061" y="123536"/>
                </a:lnTo>
                <a:lnTo>
                  <a:pt x="121806" y="123536"/>
                </a:lnTo>
                <a:lnTo>
                  <a:pt x="126712" y="116714"/>
                </a:lnTo>
                <a:lnTo>
                  <a:pt x="134440" y="104732"/>
                </a:lnTo>
                <a:lnTo>
                  <a:pt x="141605" y="93157"/>
                </a:lnTo>
                <a:lnTo>
                  <a:pt x="148341" y="82664"/>
                </a:lnTo>
                <a:lnTo>
                  <a:pt x="154780" y="73928"/>
                </a:lnTo>
                <a:lnTo>
                  <a:pt x="161058" y="67627"/>
                </a:lnTo>
                <a:lnTo>
                  <a:pt x="167307" y="64434"/>
                </a:lnTo>
                <a:lnTo>
                  <a:pt x="192499" y="64434"/>
                </a:lnTo>
                <a:lnTo>
                  <a:pt x="193148" y="53631"/>
                </a:lnTo>
                <a:lnTo>
                  <a:pt x="192924" y="43712"/>
                </a:lnTo>
                <a:lnTo>
                  <a:pt x="135631" y="43712"/>
                </a:lnTo>
                <a:lnTo>
                  <a:pt x="126474" y="42581"/>
                </a:lnTo>
                <a:lnTo>
                  <a:pt x="117824" y="40099"/>
                </a:lnTo>
                <a:lnTo>
                  <a:pt x="117499" y="39957"/>
                </a:lnTo>
                <a:close/>
              </a:path>
              <a:path w="241300" h="200025">
                <a:moveTo>
                  <a:pt x="91502" y="25044"/>
                </a:moveTo>
                <a:lnTo>
                  <a:pt x="44412" y="25044"/>
                </a:lnTo>
                <a:lnTo>
                  <a:pt x="49785" y="27687"/>
                </a:lnTo>
                <a:lnTo>
                  <a:pt x="54994" y="36019"/>
                </a:lnTo>
                <a:lnTo>
                  <a:pt x="50319" y="47638"/>
                </a:lnTo>
                <a:lnTo>
                  <a:pt x="43612" y="58173"/>
                </a:lnTo>
                <a:lnTo>
                  <a:pt x="33622" y="66928"/>
                </a:lnTo>
                <a:lnTo>
                  <a:pt x="19103" y="73206"/>
                </a:lnTo>
                <a:lnTo>
                  <a:pt x="53174" y="73206"/>
                </a:lnTo>
                <a:lnTo>
                  <a:pt x="61030" y="61067"/>
                </a:lnTo>
                <a:lnTo>
                  <a:pt x="67932" y="50493"/>
                </a:lnTo>
                <a:lnTo>
                  <a:pt x="74856" y="39957"/>
                </a:lnTo>
                <a:lnTo>
                  <a:pt x="117499" y="39957"/>
                </a:lnTo>
                <a:lnTo>
                  <a:pt x="109636" y="36533"/>
                </a:lnTo>
                <a:lnTo>
                  <a:pt x="101865" y="32152"/>
                </a:lnTo>
                <a:lnTo>
                  <a:pt x="94464" y="27224"/>
                </a:lnTo>
                <a:lnTo>
                  <a:pt x="91502" y="25044"/>
                </a:lnTo>
                <a:close/>
              </a:path>
              <a:path w="241300" h="200025">
                <a:moveTo>
                  <a:pt x="181350" y="37415"/>
                </a:moveTo>
                <a:lnTo>
                  <a:pt x="169354" y="38267"/>
                </a:lnTo>
                <a:lnTo>
                  <a:pt x="157360" y="40837"/>
                </a:lnTo>
                <a:lnTo>
                  <a:pt x="145341" y="43221"/>
                </a:lnTo>
                <a:lnTo>
                  <a:pt x="135631" y="43712"/>
                </a:lnTo>
                <a:lnTo>
                  <a:pt x="192924" y="43712"/>
                </a:lnTo>
                <a:lnTo>
                  <a:pt x="192839" y="39957"/>
                </a:lnTo>
                <a:lnTo>
                  <a:pt x="181350" y="37415"/>
                </a:lnTo>
                <a:close/>
              </a:path>
            </a:pathLst>
          </a:custGeom>
          <a:solidFill>
            <a:srgbClr val="2F475C"/>
          </a:solidFill>
        </p:spPr>
        <p:txBody>
          <a:bodyPr wrap="square" lIns="0" tIns="0" rIns="0" bIns="0" rtlCol="0"/>
          <a:lstStyle/>
          <a:p>
            <a:endParaRPr/>
          </a:p>
        </p:txBody>
      </p:sp>
      <p:sp>
        <p:nvSpPr>
          <p:cNvPr id="56" name="bk object 56"/>
          <p:cNvSpPr/>
          <p:nvPr/>
        </p:nvSpPr>
        <p:spPr>
          <a:xfrm>
            <a:off x="8204122" y="240831"/>
            <a:ext cx="176530" cy="173355"/>
          </a:xfrm>
          <a:custGeom>
            <a:avLst/>
            <a:gdLst/>
            <a:ahLst/>
            <a:cxnLst/>
            <a:rect l="l" t="t" r="r" b="b"/>
            <a:pathLst>
              <a:path w="176529" h="173354">
                <a:moveTo>
                  <a:pt x="126290" y="127607"/>
                </a:moveTo>
                <a:lnTo>
                  <a:pt x="97617" y="127607"/>
                </a:lnTo>
                <a:lnTo>
                  <a:pt x="107635" y="135847"/>
                </a:lnTo>
                <a:lnTo>
                  <a:pt x="115474" y="145067"/>
                </a:lnTo>
                <a:lnTo>
                  <a:pt x="122759" y="154681"/>
                </a:lnTo>
                <a:lnTo>
                  <a:pt x="131118" y="164099"/>
                </a:lnTo>
                <a:lnTo>
                  <a:pt x="142177" y="172734"/>
                </a:lnTo>
                <a:lnTo>
                  <a:pt x="147245" y="168364"/>
                </a:lnTo>
                <a:lnTo>
                  <a:pt x="147113" y="161329"/>
                </a:lnTo>
                <a:lnTo>
                  <a:pt x="143261" y="152532"/>
                </a:lnTo>
                <a:lnTo>
                  <a:pt x="137166" y="142877"/>
                </a:lnTo>
                <a:lnTo>
                  <a:pt x="126290" y="127607"/>
                </a:lnTo>
                <a:close/>
              </a:path>
              <a:path w="176529" h="173354">
                <a:moveTo>
                  <a:pt x="132542" y="0"/>
                </a:moveTo>
                <a:lnTo>
                  <a:pt x="82808" y="11840"/>
                </a:lnTo>
                <a:lnTo>
                  <a:pt x="39411" y="42517"/>
                </a:lnTo>
                <a:lnTo>
                  <a:pt x="9444" y="81146"/>
                </a:lnTo>
                <a:lnTo>
                  <a:pt x="0" y="116845"/>
                </a:lnTo>
                <a:lnTo>
                  <a:pt x="2638" y="126212"/>
                </a:lnTo>
                <a:lnTo>
                  <a:pt x="8608" y="133641"/>
                </a:lnTo>
                <a:lnTo>
                  <a:pt x="18171" y="138728"/>
                </a:lnTo>
                <a:lnTo>
                  <a:pt x="31591" y="141072"/>
                </a:lnTo>
                <a:lnTo>
                  <a:pt x="49130" y="140268"/>
                </a:lnTo>
                <a:lnTo>
                  <a:pt x="71051" y="135914"/>
                </a:lnTo>
                <a:lnTo>
                  <a:pt x="97617" y="127607"/>
                </a:lnTo>
                <a:lnTo>
                  <a:pt x="126290" y="127607"/>
                </a:lnTo>
                <a:lnTo>
                  <a:pt x="124167" y="124615"/>
                </a:lnTo>
                <a:lnTo>
                  <a:pt x="123405" y="123303"/>
                </a:lnTo>
                <a:lnTo>
                  <a:pt x="45382" y="123303"/>
                </a:lnTo>
                <a:lnTo>
                  <a:pt x="17142" y="104885"/>
                </a:lnTo>
                <a:lnTo>
                  <a:pt x="22280" y="95262"/>
                </a:lnTo>
                <a:lnTo>
                  <a:pt x="51388" y="57654"/>
                </a:lnTo>
                <a:lnTo>
                  <a:pt x="90693" y="29004"/>
                </a:lnTo>
                <a:lnTo>
                  <a:pt x="171393" y="19382"/>
                </a:lnTo>
                <a:lnTo>
                  <a:pt x="167938" y="14556"/>
                </a:lnTo>
                <a:lnTo>
                  <a:pt x="160101" y="7981"/>
                </a:lnTo>
                <a:lnTo>
                  <a:pt x="149302" y="2119"/>
                </a:lnTo>
                <a:lnTo>
                  <a:pt x="132542" y="0"/>
                </a:lnTo>
                <a:close/>
              </a:path>
              <a:path w="176529" h="173354">
                <a:moveTo>
                  <a:pt x="171393" y="19382"/>
                </a:moveTo>
                <a:lnTo>
                  <a:pt x="135533" y="19382"/>
                </a:lnTo>
                <a:lnTo>
                  <a:pt x="147062" y="21129"/>
                </a:lnTo>
                <a:lnTo>
                  <a:pt x="158573" y="24852"/>
                </a:lnTo>
                <a:lnTo>
                  <a:pt x="142665" y="65001"/>
                </a:lnTo>
                <a:lnTo>
                  <a:pt x="106575" y="97107"/>
                </a:lnTo>
                <a:lnTo>
                  <a:pt x="64454" y="119060"/>
                </a:lnTo>
                <a:lnTo>
                  <a:pt x="45382" y="123303"/>
                </a:lnTo>
                <a:lnTo>
                  <a:pt x="123405" y="123303"/>
                </a:lnTo>
                <a:lnTo>
                  <a:pt x="120219" y="117816"/>
                </a:lnTo>
                <a:lnTo>
                  <a:pt x="127798" y="110536"/>
                </a:lnTo>
                <a:lnTo>
                  <a:pt x="134751" y="103664"/>
                </a:lnTo>
                <a:lnTo>
                  <a:pt x="162210" y="71657"/>
                </a:lnTo>
                <a:lnTo>
                  <a:pt x="176337" y="37502"/>
                </a:lnTo>
                <a:lnTo>
                  <a:pt x="175790" y="29422"/>
                </a:lnTo>
                <a:lnTo>
                  <a:pt x="173079" y="21738"/>
                </a:lnTo>
                <a:lnTo>
                  <a:pt x="171393" y="19382"/>
                </a:lnTo>
                <a:close/>
              </a:path>
            </a:pathLst>
          </a:custGeom>
          <a:solidFill>
            <a:srgbClr val="2F475C"/>
          </a:solidFill>
        </p:spPr>
        <p:txBody>
          <a:bodyPr wrap="square" lIns="0" tIns="0" rIns="0" bIns="0" rtlCol="0"/>
          <a:lstStyle/>
          <a:p>
            <a:endParaRPr/>
          </a:p>
        </p:txBody>
      </p:sp>
      <p:sp>
        <p:nvSpPr>
          <p:cNvPr id="57" name="bk object 57"/>
          <p:cNvSpPr/>
          <p:nvPr/>
        </p:nvSpPr>
        <p:spPr>
          <a:xfrm>
            <a:off x="8747792" y="3364820"/>
            <a:ext cx="236220" cy="217170"/>
          </a:xfrm>
          <a:custGeom>
            <a:avLst/>
            <a:gdLst/>
            <a:ahLst/>
            <a:cxnLst/>
            <a:rect l="l" t="t" r="r" b="b"/>
            <a:pathLst>
              <a:path w="236220" h="217170">
                <a:moveTo>
                  <a:pt x="140365" y="166743"/>
                </a:moveTo>
                <a:lnTo>
                  <a:pt x="116180" y="166743"/>
                </a:lnTo>
                <a:lnTo>
                  <a:pt x="125421" y="175794"/>
                </a:lnTo>
                <a:lnTo>
                  <a:pt x="133499" y="185757"/>
                </a:lnTo>
                <a:lnTo>
                  <a:pt x="141364" y="195754"/>
                </a:lnTo>
                <a:lnTo>
                  <a:pt x="149968" y="204908"/>
                </a:lnTo>
                <a:lnTo>
                  <a:pt x="160261" y="212339"/>
                </a:lnTo>
                <a:lnTo>
                  <a:pt x="173194" y="217169"/>
                </a:lnTo>
                <a:lnTo>
                  <a:pt x="178678" y="208454"/>
                </a:lnTo>
                <a:lnTo>
                  <a:pt x="181572" y="199455"/>
                </a:lnTo>
                <a:lnTo>
                  <a:pt x="181963" y="196259"/>
                </a:lnTo>
                <a:lnTo>
                  <a:pt x="158971" y="196259"/>
                </a:lnTo>
                <a:lnTo>
                  <a:pt x="156177" y="193084"/>
                </a:lnTo>
                <a:lnTo>
                  <a:pt x="149271" y="181083"/>
                </a:lnTo>
                <a:lnTo>
                  <a:pt x="141131" y="167689"/>
                </a:lnTo>
                <a:lnTo>
                  <a:pt x="140365" y="166743"/>
                </a:lnTo>
                <a:close/>
              </a:path>
              <a:path w="236220" h="217170">
                <a:moveTo>
                  <a:pt x="151308" y="24682"/>
                </a:moveTo>
                <a:lnTo>
                  <a:pt x="130523" y="24682"/>
                </a:lnTo>
                <a:lnTo>
                  <a:pt x="132535" y="35429"/>
                </a:lnTo>
                <a:lnTo>
                  <a:pt x="135132" y="50724"/>
                </a:lnTo>
                <a:lnTo>
                  <a:pt x="149076" y="88960"/>
                </a:lnTo>
                <a:lnTo>
                  <a:pt x="192152" y="111138"/>
                </a:lnTo>
                <a:lnTo>
                  <a:pt x="181758" y="120485"/>
                </a:lnTo>
                <a:lnTo>
                  <a:pt x="167353" y="164997"/>
                </a:lnTo>
                <a:lnTo>
                  <a:pt x="166667" y="177700"/>
                </a:lnTo>
                <a:lnTo>
                  <a:pt x="164940" y="193084"/>
                </a:lnTo>
                <a:lnTo>
                  <a:pt x="158971" y="196259"/>
                </a:lnTo>
                <a:lnTo>
                  <a:pt x="181963" y="196259"/>
                </a:lnTo>
                <a:lnTo>
                  <a:pt x="182710" y="190153"/>
                </a:lnTo>
                <a:lnTo>
                  <a:pt x="182925" y="180526"/>
                </a:lnTo>
                <a:lnTo>
                  <a:pt x="183051" y="170552"/>
                </a:lnTo>
                <a:lnTo>
                  <a:pt x="183921" y="160212"/>
                </a:lnTo>
                <a:lnTo>
                  <a:pt x="186370" y="149484"/>
                </a:lnTo>
                <a:lnTo>
                  <a:pt x="191229" y="138347"/>
                </a:lnTo>
                <a:lnTo>
                  <a:pt x="205589" y="131265"/>
                </a:lnTo>
                <a:lnTo>
                  <a:pt x="216892" y="125045"/>
                </a:lnTo>
                <a:lnTo>
                  <a:pt x="225365" y="119599"/>
                </a:lnTo>
                <a:lnTo>
                  <a:pt x="231236" y="114837"/>
                </a:lnTo>
                <a:lnTo>
                  <a:pt x="234733" y="110669"/>
                </a:lnTo>
                <a:lnTo>
                  <a:pt x="236082" y="107005"/>
                </a:lnTo>
                <a:lnTo>
                  <a:pt x="235511" y="103757"/>
                </a:lnTo>
                <a:lnTo>
                  <a:pt x="204496" y="87973"/>
                </a:lnTo>
                <a:lnTo>
                  <a:pt x="196768" y="85090"/>
                </a:lnTo>
                <a:lnTo>
                  <a:pt x="161656" y="64568"/>
                </a:lnTo>
                <a:lnTo>
                  <a:pt x="153291" y="34181"/>
                </a:lnTo>
                <a:lnTo>
                  <a:pt x="151308" y="24682"/>
                </a:lnTo>
                <a:close/>
              </a:path>
              <a:path w="236220" h="217170">
                <a:moveTo>
                  <a:pt x="37655" y="57339"/>
                </a:moveTo>
                <a:lnTo>
                  <a:pt x="0" y="66524"/>
                </a:lnTo>
                <a:lnTo>
                  <a:pt x="267" y="70319"/>
                </a:lnTo>
                <a:lnTo>
                  <a:pt x="2338" y="74697"/>
                </a:lnTo>
                <a:lnTo>
                  <a:pt x="5869" y="79631"/>
                </a:lnTo>
                <a:lnTo>
                  <a:pt x="10552" y="85124"/>
                </a:lnTo>
                <a:lnTo>
                  <a:pt x="21819" y="97467"/>
                </a:lnTo>
                <a:lnTo>
                  <a:pt x="27783" y="104327"/>
                </a:lnTo>
                <a:lnTo>
                  <a:pt x="33500" y="111595"/>
                </a:lnTo>
                <a:lnTo>
                  <a:pt x="38630" y="119242"/>
                </a:lnTo>
                <a:lnTo>
                  <a:pt x="42832" y="127239"/>
                </a:lnTo>
                <a:lnTo>
                  <a:pt x="36544" y="142739"/>
                </a:lnTo>
                <a:lnTo>
                  <a:pt x="31797" y="155950"/>
                </a:lnTo>
                <a:lnTo>
                  <a:pt x="28532" y="167008"/>
                </a:lnTo>
                <a:lnTo>
                  <a:pt x="26687" y="176049"/>
                </a:lnTo>
                <a:lnTo>
                  <a:pt x="26202" y="183207"/>
                </a:lnTo>
                <a:lnTo>
                  <a:pt x="27017" y="188620"/>
                </a:lnTo>
                <a:lnTo>
                  <a:pt x="29072" y="192421"/>
                </a:lnTo>
                <a:lnTo>
                  <a:pt x="32305" y="194748"/>
                </a:lnTo>
                <a:lnTo>
                  <a:pt x="36657" y="195736"/>
                </a:lnTo>
                <a:lnTo>
                  <a:pt x="42066" y="195520"/>
                </a:lnTo>
                <a:lnTo>
                  <a:pt x="82987" y="181083"/>
                </a:lnTo>
                <a:lnTo>
                  <a:pt x="104482" y="171704"/>
                </a:lnTo>
                <a:lnTo>
                  <a:pt x="116180" y="166743"/>
                </a:lnTo>
                <a:lnTo>
                  <a:pt x="140365" y="166743"/>
                </a:lnTo>
                <a:lnTo>
                  <a:pt x="133368" y="158103"/>
                </a:lnTo>
                <a:lnTo>
                  <a:pt x="130045" y="155360"/>
                </a:lnTo>
                <a:lnTo>
                  <a:pt x="55010" y="155360"/>
                </a:lnTo>
                <a:lnTo>
                  <a:pt x="58492" y="143594"/>
                </a:lnTo>
                <a:lnTo>
                  <a:pt x="62883" y="132126"/>
                </a:lnTo>
                <a:lnTo>
                  <a:pt x="65901" y="120005"/>
                </a:lnTo>
                <a:lnTo>
                  <a:pt x="58468" y="110129"/>
                </a:lnTo>
                <a:lnTo>
                  <a:pt x="51058" y="99920"/>
                </a:lnTo>
                <a:lnTo>
                  <a:pt x="43879" y="89281"/>
                </a:lnTo>
                <a:lnTo>
                  <a:pt x="37134" y="78116"/>
                </a:lnTo>
                <a:lnTo>
                  <a:pt x="53217" y="77068"/>
                </a:lnTo>
                <a:lnTo>
                  <a:pt x="65863" y="75674"/>
                </a:lnTo>
                <a:lnTo>
                  <a:pt x="99997" y="58568"/>
                </a:lnTo>
                <a:lnTo>
                  <a:pt x="100331" y="58177"/>
                </a:lnTo>
                <a:lnTo>
                  <a:pt x="52818" y="58177"/>
                </a:lnTo>
                <a:lnTo>
                  <a:pt x="37655" y="57339"/>
                </a:lnTo>
                <a:close/>
              </a:path>
              <a:path w="236220" h="217170">
                <a:moveTo>
                  <a:pt x="109852" y="146930"/>
                </a:moveTo>
                <a:lnTo>
                  <a:pt x="101111" y="147314"/>
                </a:lnTo>
                <a:lnTo>
                  <a:pt x="91504" y="148875"/>
                </a:lnTo>
                <a:lnTo>
                  <a:pt x="80784" y="151087"/>
                </a:lnTo>
                <a:lnTo>
                  <a:pt x="68702" y="153424"/>
                </a:lnTo>
                <a:lnTo>
                  <a:pt x="55010" y="155360"/>
                </a:lnTo>
                <a:lnTo>
                  <a:pt x="130045" y="155360"/>
                </a:lnTo>
                <a:lnTo>
                  <a:pt x="125732" y="151799"/>
                </a:lnTo>
                <a:lnTo>
                  <a:pt x="117976" y="148250"/>
                </a:lnTo>
                <a:lnTo>
                  <a:pt x="109852" y="146930"/>
                </a:lnTo>
                <a:close/>
              </a:path>
              <a:path w="236220" h="217170">
                <a:moveTo>
                  <a:pt x="124948" y="0"/>
                </a:moveTo>
                <a:lnTo>
                  <a:pt x="116053" y="7789"/>
                </a:lnTo>
                <a:lnTo>
                  <a:pt x="108122" y="16672"/>
                </a:lnTo>
                <a:lnTo>
                  <a:pt x="100655" y="26027"/>
                </a:lnTo>
                <a:lnTo>
                  <a:pt x="93154" y="35234"/>
                </a:lnTo>
                <a:lnTo>
                  <a:pt x="85119" y="43673"/>
                </a:lnTo>
                <a:lnTo>
                  <a:pt x="76051" y="50724"/>
                </a:lnTo>
                <a:lnTo>
                  <a:pt x="65450" y="55765"/>
                </a:lnTo>
                <a:lnTo>
                  <a:pt x="52818" y="58177"/>
                </a:lnTo>
                <a:lnTo>
                  <a:pt x="100331" y="58177"/>
                </a:lnTo>
                <a:lnTo>
                  <a:pt x="105370" y="52280"/>
                </a:lnTo>
                <a:lnTo>
                  <a:pt x="111862" y="44582"/>
                </a:lnTo>
                <a:lnTo>
                  <a:pt x="120346" y="35108"/>
                </a:lnTo>
                <a:lnTo>
                  <a:pt x="130523" y="24682"/>
                </a:lnTo>
                <a:lnTo>
                  <a:pt x="151308" y="24682"/>
                </a:lnTo>
                <a:lnTo>
                  <a:pt x="150784" y="22169"/>
                </a:lnTo>
                <a:lnTo>
                  <a:pt x="146076" y="11738"/>
                </a:lnTo>
                <a:lnTo>
                  <a:pt x="137890" y="3983"/>
                </a:lnTo>
                <a:lnTo>
                  <a:pt x="124948" y="0"/>
                </a:lnTo>
                <a:close/>
              </a:path>
            </a:pathLst>
          </a:custGeom>
          <a:solidFill>
            <a:srgbClr val="2F475C"/>
          </a:solidFill>
        </p:spPr>
        <p:txBody>
          <a:bodyPr wrap="square" lIns="0" tIns="0" rIns="0" bIns="0" rtlCol="0"/>
          <a:lstStyle/>
          <a:p>
            <a:endParaRPr/>
          </a:p>
        </p:txBody>
      </p:sp>
      <p:sp>
        <p:nvSpPr>
          <p:cNvPr id="58" name="bk object 58"/>
          <p:cNvSpPr/>
          <p:nvPr/>
        </p:nvSpPr>
        <p:spPr>
          <a:xfrm>
            <a:off x="3040822" y="206102"/>
            <a:ext cx="227965" cy="243840"/>
          </a:xfrm>
          <a:custGeom>
            <a:avLst/>
            <a:gdLst/>
            <a:ahLst/>
            <a:cxnLst/>
            <a:rect l="l" t="t" r="r" b="b"/>
            <a:pathLst>
              <a:path w="227964" h="243840">
                <a:moveTo>
                  <a:pt x="149036" y="172611"/>
                </a:moveTo>
                <a:lnTo>
                  <a:pt x="115870" y="197203"/>
                </a:lnTo>
                <a:lnTo>
                  <a:pt x="113354" y="207583"/>
                </a:lnTo>
                <a:lnTo>
                  <a:pt x="113418" y="217997"/>
                </a:lnTo>
                <a:lnTo>
                  <a:pt x="116197" y="227618"/>
                </a:lnTo>
                <a:lnTo>
                  <a:pt x="121826" y="235615"/>
                </a:lnTo>
                <a:lnTo>
                  <a:pt x="130440" y="241161"/>
                </a:lnTo>
                <a:lnTo>
                  <a:pt x="142173" y="243427"/>
                </a:lnTo>
                <a:lnTo>
                  <a:pt x="156984" y="241858"/>
                </a:lnTo>
                <a:lnTo>
                  <a:pt x="168863" y="237168"/>
                </a:lnTo>
                <a:lnTo>
                  <a:pt x="177803" y="230074"/>
                </a:lnTo>
                <a:lnTo>
                  <a:pt x="180915" y="225518"/>
                </a:lnTo>
                <a:lnTo>
                  <a:pt x="151212" y="225518"/>
                </a:lnTo>
                <a:lnTo>
                  <a:pt x="140308" y="225296"/>
                </a:lnTo>
                <a:lnTo>
                  <a:pt x="133796" y="222903"/>
                </a:lnTo>
                <a:lnTo>
                  <a:pt x="134938" y="208453"/>
                </a:lnTo>
                <a:lnTo>
                  <a:pt x="142170" y="201673"/>
                </a:lnTo>
                <a:lnTo>
                  <a:pt x="153194" y="200063"/>
                </a:lnTo>
                <a:lnTo>
                  <a:pt x="186487" y="200063"/>
                </a:lnTo>
                <a:lnTo>
                  <a:pt x="184062" y="192009"/>
                </a:lnTo>
                <a:lnTo>
                  <a:pt x="178222" y="183655"/>
                </a:lnTo>
                <a:lnTo>
                  <a:pt x="169410" y="177200"/>
                </a:lnTo>
                <a:lnTo>
                  <a:pt x="157619" y="173361"/>
                </a:lnTo>
                <a:lnTo>
                  <a:pt x="149036" y="172611"/>
                </a:lnTo>
                <a:close/>
              </a:path>
              <a:path w="227964" h="243840">
                <a:moveTo>
                  <a:pt x="186487" y="200063"/>
                </a:moveTo>
                <a:lnTo>
                  <a:pt x="153194" y="200063"/>
                </a:lnTo>
                <a:lnTo>
                  <a:pt x="165714" y="201125"/>
                </a:lnTo>
                <a:lnTo>
                  <a:pt x="166068" y="213157"/>
                </a:lnTo>
                <a:lnTo>
                  <a:pt x="160516" y="221380"/>
                </a:lnTo>
                <a:lnTo>
                  <a:pt x="151212" y="225518"/>
                </a:lnTo>
                <a:lnTo>
                  <a:pt x="180915" y="225518"/>
                </a:lnTo>
                <a:lnTo>
                  <a:pt x="183799" y="221295"/>
                </a:lnTo>
                <a:lnTo>
                  <a:pt x="186844" y="211546"/>
                </a:lnTo>
                <a:lnTo>
                  <a:pt x="186807" y="201125"/>
                </a:lnTo>
                <a:lnTo>
                  <a:pt x="186487" y="200063"/>
                </a:lnTo>
                <a:close/>
              </a:path>
              <a:path w="227964" h="243840">
                <a:moveTo>
                  <a:pt x="182630" y="38611"/>
                </a:moveTo>
                <a:lnTo>
                  <a:pt x="117699" y="75238"/>
                </a:lnTo>
                <a:lnTo>
                  <a:pt x="0" y="150433"/>
                </a:lnTo>
                <a:lnTo>
                  <a:pt x="1016" y="160186"/>
                </a:lnTo>
                <a:lnTo>
                  <a:pt x="16934" y="205417"/>
                </a:lnTo>
                <a:lnTo>
                  <a:pt x="31516" y="215988"/>
                </a:lnTo>
                <a:lnTo>
                  <a:pt x="40341" y="214319"/>
                </a:lnTo>
                <a:lnTo>
                  <a:pt x="51526" y="207753"/>
                </a:lnTo>
                <a:lnTo>
                  <a:pt x="62745" y="201310"/>
                </a:lnTo>
                <a:lnTo>
                  <a:pt x="73775" y="195090"/>
                </a:lnTo>
                <a:lnTo>
                  <a:pt x="33212" y="195090"/>
                </a:lnTo>
                <a:lnTo>
                  <a:pt x="23745" y="185742"/>
                </a:lnTo>
                <a:lnTo>
                  <a:pt x="47620" y="149332"/>
                </a:lnTo>
                <a:lnTo>
                  <a:pt x="77722" y="125527"/>
                </a:lnTo>
                <a:lnTo>
                  <a:pt x="119111" y="96406"/>
                </a:lnTo>
                <a:lnTo>
                  <a:pt x="162452" y="70558"/>
                </a:lnTo>
                <a:lnTo>
                  <a:pt x="173659" y="64643"/>
                </a:lnTo>
                <a:lnTo>
                  <a:pt x="210428" y="64643"/>
                </a:lnTo>
                <a:lnTo>
                  <a:pt x="210297" y="64329"/>
                </a:lnTo>
                <a:lnTo>
                  <a:pt x="204938" y="54051"/>
                </a:lnTo>
                <a:lnTo>
                  <a:pt x="198693" y="45721"/>
                </a:lnTo>
                <a:lnTo>
                  <a:pt x="191333" y="40264"/>
                </a:lnTo>
                <a:lnTo>
                  <a:pt x="182630" y="38611"/>
                </a:lnTo>
                <a:close/>
              </a:path>
              <a:path w="227964" h="243840">
                <a:moveTo>
                  <a:pt x="210428" y="64643"/>
                </a:moveTo>
                <a:lnTo>
                  <a:pt x="173659" y="64643"/>
                </a:lnTo>
                <a:lnTo>
                  <a:pt x="189270" y="68237"/>
                </a:lnTo>
                <a:lnTo>
                  <a:pt x="197994" y="76997"/>
                </a:lnTo>
                <a:lnTo>
                  <a:pt x="173610" y="113566"/>
                </a:lnTo>
                <a:lnTo>
                  <a:pt x="141949" y="135114"/>
                </a:lnTo>
                <a:lnTo>
                  <a:pt x="98005" y="160431"/>
                </a:lnTo>
                <a:lnTo>
                  <a:pt x="42219" y="190149"/>
                </a:lnTo>
                <a:lnTo>
                  <a:pt x="33212" y="195090"/>
                </a:lnTo>
                <a:lnTo>
                  <a:pt x="73775" y="195090"/>
                </a:lnTo>
                <a:lnTo>
                  <a:pt x="152372" y="151892"/>
                </a:lnTo>
                <a:lnTo>
                  <a:pt x="195921" y="126598"/>
                </a:lnTo>
                <a:lnTo>
                  <a:pt x="227433" y="106359"/>
                </a:lnTo>
                <a:lnTo>
                  <a:pt x="223338" y="97569"/>
                </a:lnTo>
                <a:lnTo>
                  <a:pt x="219269" y="87015"/>
                </a:lnTo>
                <a:lnTo>
                  <a:pt x="214998" y="75626"/>
                </a:lnTo>
                <a:lnTo>
                  <a:pt x="210428" y="64643"/>
                </a:lnTo>
                <a:close/>
              </a:path>
              <a:path w="227964" h="243840">
                <a:moveTo>
                  <a:pt x="63868" y="0"/>
                </a:moveTo>
                <a:lnTo>
                  <a:pt x="25540" y="16493"/>
                </a:lnTo>
                <a:lnTo>
                  <a:pt x="18482" y="41121"/>
                </a:lnTo>
                <a:lnTo>
                  <a:pt x="21891" y="53500"/>
                </a:lnTo>
                <a:lnTo>
                  <a:pt x="27648" y="62881"/>
                </a:lnTo>
                <a:lnTo>
                  <a:pt x="35226" y="69418"/>
                </a:lnTo>
                <a:lnTo>
                  <a:pt x="44102" y="73262"/>
                </a:lnTo>
                <a:lnTo>
                  <a:pt x="53749" y="74568"/>
                </a:lnTo>
                <a:lnTo>
                  <a:pt x="63645" y="73488"/>
                </a:lnTo>
                <a:lnTo>
                  <a:pt x="73263" y="70176"/>
                </a:lnTo>
                <a:lnTo>
                  <a:pt x="82079" y="64784"/>
                </a:lnTo>
                <a:lnTo>
                  <a:pt x="88607" y="58407"/>
                </a:lnTo>
                <a:lnTo>
                  <a:pt x="49626" y="58407"/>
                </a:lnTo>
                <a:lnTo>
                  <a:pt x="42527" y="55040"/>
                </a:lnTo>
                <a:lnTo>
                  <a:pt x="36779" y="46126"/>
                </a:lnTo>
                <a:lnTo>
                  <a:pt x="36970" y="36421"/>
                </a:lnTo>
                <a:lnTo>
                  <a:pt x="41612" y="27382"/>
                </a:lnTo>
                <a:lnTo>
                  <a:pt x="49218" y="20468"/>
                </a:lnTo>
                <a:lnTo>
                  <a:pt x="58299" y="17134"/>
                </a:lnTo>
                <a:lnTo>
                  <a:pt x="93140" y="17134"/>
                </a:lnTo>
                <a:lnTo>
                  <a:pt x="92844" y="16601"/>
                </a:lnTo>
                <a:lnTo>
                  <a:pt x="84494" y="8289"/>
                </a:lnTo>
                <a:lnTo>
                  <a:pt x="74613" y="2758"/>
                </a:lnTo>
                <a:lnTo>
                  <a:pt x="63868" y="0"/>
                </a:lnTo>
                <a:close/>
              </a:path>
              <a:path w="227964" h="243840">
                <a:moveTo>
                  <a:pt x="93140" y="17134"/>
                </a:moveTo>
                <a:lnTo>
                  <a:pt x="58299" y="17134"/>
                </a:lnTo>
                <a:lnTo>
                  <a:pt x="63057" y="17290"/>
                </a:lnTo>
                <a:lnTo>
                  <a:pt x="72581" y="18719"/>
                </a:lnTo>
                <a:lnTo>
                  <a:pt x="78081" y="22778"/>
                </a:lnTo>
                <a:lnTo>
                  <a:pt x="80101" y="28675"/>
                </a:lnTo>
                <a:lnTo>
                  <a:pt x="79185" y="35622"/>
                </a:lnTo>
                <a:lnTo>
                  <a:pt x="49626" y="58407"/>
                </a:lnTo>
                <a:lnTo>
                  <a:pt x="88607" y="58407"/>
                </a:lnTo>
                <a:lnTo>
                  <a:pt x="89569" y="57466"/>
                </a:lnTo>
                <a:lnTo>
                  <a:pt x="95207" y="48376"/>
                </a:lnTo>
                <a:lnTo>
                  <a:pt x="98469" y="37665"/>
                </a:lnTo>
                <a:lnTo>
                  <a:pt x="98998" y="27704"/>
                </a:lnTo>
                <a:lnTo>
                  <a:pt x="93140" y="17134"/>
                </a:lnTo>
                <a:close/>
              </a:path>
            </a:pathLst>
          </a:custGeom>
          <a:solidFill>
            <a:srgbClr val="2F475C"/>
          </a:solidFill>
        </p:spPr>
        <p:txBody>
          <a:bodyPr wrap="square" lIns="0" tIns="0" rIns="0" bIns="0" rtlCol="0"/>
          <a:lstStyle/>
          <a:p>
            <a:endParaRPr/>
          </a:p>
        </p:txBody>
      </p:sp>
      <p:sp>
        <p:nvSpPr>
          <p:cNvPr id="59" name="bk object 59"/>
          <p:cNvSpPr/>
          <p:nvPr/>
        </p:nvSpPr>
        <p:spPr>
          <a:xfrm>
            <a:off x="8737158" y="439844"/>
            <a:ext cx="257175" cy="284480"/>
          </a:xfrm>
          <a:custGeom>
            <a:avLst/>
            <a:gdLst/>
            <a:ahLst/>
            <a:cxnLst/>
            <a:rect l="l" t="t" r="r" b="b"/>
            <a:pathLst>
              <a:path w="257175" h="284480">
                <a:moveTo>
                  <a:pt x="98073" y="190096"/>
                </a:moveTo>
                <a:lnTo>
                  <a:pt x="71394" y="190096"/>
                </a:lnTo>
                <a:lnTo>
                  <a:pt x="76136" y="198723"/>
                </a:lnTo>
                <a:lnTo>
                  <a:pt x="78845" y="208748"/>
                </a:lnTo>
                <a:lnTo>
                  <a:pt x="80182" y="219711"/>
                </a:lnTo>
                <a:lnTo>
                  <a:pt x="80806" y="231150"/>
                </a:lnTo>
                <a:lnTo>
                  <a:pt x="81378" y="242604"/>
                </a:lnTo>
                <a:lnTo>
                  <a:pt x="82557" y="253612"/>
                </a:lnTo>
                <a:lnTo>
                  <a:pt x="85004" y="263713"/>
                </a:lnTo>
                <a:lnTo>
                  <a:pt x="89379" y="272445"/>
                </a:lnTo>
                <a:lnTo>
                  <a:pt x="96342" y="279347"/>
                </a:lnTo>
                <a:lnTo>
                  <a:pt x="106553" y="283958"/>
                </a:lnTo>
                <a:lnTo>
                  <a:pt x="124638" y="283648"/>
                </a:lnTo>
                <a:lnTo>
                  <a:pt x="166083" y="269164"/>
                </a:lnTo>
                <a:lnTo>
                  <a:pt x="171383" y="260325"/>
                </a:lnTo>
                <a:lnTo>
                  <a:pt x="129436" y="260325"/>
                </a:lnTo>
                <a:lnTo>
                  <a:pt x="117611" y="257004"/>
                </a:lnTo>
                <a:lnTo>
                  <a:pt x="99197" y="220678"/>
                </a:lnTo>
                <a:lnTo>
                  <a:pt x="98316" y="197182"/>
                </a:lnTo>
                <a:lnTo>
                  <a:pt x="98073" y="190096"/>
                </a:lnTo>
                <a:close/>
              </a:path>
              <a:path w="257175" h="284480">
                <a:moveTo>
                  <a:pt x="155479" y="19041"/>
                </a:moveTo>
                <a:lnTo>
                  <a:pt x="115656" y="19041"/>
                </a:lnTo>
                <a:lnTo>
                  <a:pt x="126289" y="20410"/>
                </a:lnTo>
                <a:lnTo>
                  <a:pt x="134732" y="28286"/>
                </a:lnTo>
                <a:lnTo>
                  <a:pt x="138981" y="45536"/>
                </a:lnTo>
                <a:lnTo>
                  <a:pt x="139999" y="63109"/>
                </a:lnTo>
                <a:lnTo>
                  <a:pt x="141670" y="77251"/>
                </a:lnTo>
                <a:lnTo>
                  <a:pt x="166446" y="111705"/>
                </a:lnTo>
                <a:lnTo>
                  <a:pt x="217289" y="121825"/>
                </a:lnTo>
                <a:lnTo>
                  <a:pt x="235880" y="125553"/>
                </a:lnTo>
                <a:lnTo>
                  <a:pt x="237539" y="137033"/>
                </a:lnTo>
                <a:lnTo>
                  <a:pt x="234515" y="149961"/>
                </a:lnTo>
                <a:lnTo>
                  <a:pt x="222460" y="151900"/>
                </a:lnTo>
                <a:lnTo>
                  <a:pt x="210350" y="154012"/>
                </a:lnTo>
                <a:lnTo>
                  <a:pt x="173155" y="162899"/>
                </a:lnTo>
                <a:lnTo>
                  <a:pt x="155351" y="218415"/>
                </a:lnTo>
                <a:lnTo>
                  <a:pt x="154499" y="229096"/>
                </a:lnTo>
                <a:lnTo>
                  <a:pt x="152192" y="239682"/>
                </a:lnTo>
                <a:lnTo>
                  <a:pt x="147788" y="250068"/>
                </a:lnTo>
                <a:lnTo>
                  <a:pt x="140645" y="260151"/>
                </a:lnTo>
                <a:lnTo>
                  <a:pt x="129436" y="260325"/>
                </a:lnTo>
                <a:lnTo>
                  <a:pt x="171383" y="260325"/>
                </a:lnTo>
                <a:lnTo>
                  <a:pt x="177511" y="218415"/>
                </a:lnTo>
                <a:lnTo>
                  <a:pt x="177996" y="209245"/>
                </a:lnTo>
                <a:lnTo>
                  <a:pt x="179068" y="194982"/>
                </a:lnTo>
                <a:lnTo>
                  <a:pt x="180908" y="179534"/>
                </a:lnTo>
                <a:lnTo>
                  <a:pt x="183576" y="179081"/>
                </a:lnTo>
                <a:lnTo>
                  <a:pt x="195510" y="177451"/>
                </a:lnTo>
                <a:lnTo>
                  <a:pt x="217836" y="175107"/>
                </a:lnTo>
                <a:lnTo>
                  <a:pt x="227796" y="173656"/>
                </a:lnTo>
                <a:lnTo>
                  <a:pt x="256921" y="148878"/>
                </a:lnTo>
                <a:lnTo>
                  <a:pt x="257099" y="137839"/>
                </a:lnTo>
                <a:lnTo>
                  <a:pt x="254891" y="123912"/>
                </a:lnTo>
                <a:lnTo>
                  <a:pt x="224393" y="93914"/>
                </a:lnTo>
                <a:lnTo>
                  <a:pt x="200300" y="91584"/>
                </a:lnTo>
                <a:lnTo>
                  <a:pt x="187956" y="89976"/>
                </a:lnTo>
                <a:lnTo>
                  <a:pt x="161883" y="55372"/>
                </a:lnTo>
                <a:lnTo>
                  <a:pt x="160531" y="43962"/>
                </a:lnTo>
                <a:lnTo>
                  <a:pt x="159134" y="33844"/>
                </a:lnTo>
                <a:lnTo>
                  <a:pt x="157390" y="25028"/>
                </a:lnTo>
                <a:lnTo>
                  <a:pt x="155479" y="19041"/>
                </a:lnTo>
                <a:close/>
              </a:path>
              <a:path w="257175" h="284480">
                <a:moveTo>
                  <a:pt x="122649" y="0"/>
                </a:moveTo>
                <a:lnTo>
                  <a:pt x="76040" y="5821"/>
                </a:lnTo>
                <a:lnTo>
                  <a:pt x="71183" y="23921"/>
                </a:lnTo>
                <a:lnTo>
                  <a:pt x="71408" y="34211"/>
                </a:lnTo>
                <a:lnTo>
                  <a:pt x="72579" y="44874"/>
                </a:lnTo>
                <a:lnTo>
                  <a:pt x="74078" y="55570"/>
                </a:lnTo>
                <a:lnTo>
                  <a:pt x="75289" y="65961"/>
                </a:lnTo>
                <a:lnTo>
                  <a:pt x="55401" y="101445"/>
                </a:lnTo>
                <a:lnTo>
                  <a:pt x="31697" y="104933"/>
                </a:lnTo>
                <a:lnTo>
                  <a:pt x="19896" y="108501"/>
                </a:lnTo>
                <a:lnTo>
                  <a:pt x="186" y="143195"/>
                </a:lnTo>
                <a:lnTo>
                  <a:pt x="0" y="159568"/>
                </a:lnTo>
                <a:lnTo>
                  <a:pt x="763" y="171528"/>
                </a:lnTo>
                <a:lnTo>
                  <a:pt x="34688" y="194462"/>
                </a:lnTo>
                <a:lnTo>
                  <a:pt x="50905" y="193064"/>
                </a:lnTo>
                <a:lnTo>
                  <a:pt x="71394" y="190096"/>
                </a:lnTo>
                <a:lnTo>
                  <a:pt x="98073" y="190096"/>
                </a:lnTo>
                <a:lnTo>
                  <a:pt x="93857" y="172930"/>
                </a:lnTo>
                <a:lnTo>
                  <a:pt x="23936" y="172930"/>
                </a:lnTo>
                <a:lnTo>
                  <a:pt x="22591" y="166473"/>
                </a:lnTo>
                <a:lnTo>
                  <a:pt x="21076" y="154670"/>
                </a:lnTo>
                <a:lnTo>
                  <a:pt x="21269" y="143195"/>
                </a:lnTo>
                <a:lnTo>
                  <a:pt x="23041" y="129352"/>
                </a:lnTo>
                <a:lnTo>
                  <a:pt x="34971" y="124373"/>
                </a:lnTo>
                <a:lnTo>
                  <a:pt x="46502" y="121290"/>
                </a:lnTo>
                <a:lnTo>
                  <a:pt x="57927" y="119323"/>
                </a:lnTo>
                <a:lnTo>
                  <a:pt x="69541" y="117692"/>
                </a:lnTo>
                <a:lnTo>
                  <a:pt x="81638" y="115618"/>
                </a:lnTo>
                <a:lnTo>
                  <a:pt x="94513" y="112321"/>
                </a:lnTo>
                <a:lnTo>
                  <a:pt x="95793" y="103096"/>
                </a:lnTo>
                <a:lnTo>
                  <a:pt x="95678" y="96175"/>
                </a:lnTo>
                <a:lnTo>
                  <a:pt x="95480" y="91190"/>
                </a:lnTo>
                <a:lnTo>
                  <a:pt x="93959" y="79688"/>
                </a:lnTo>
                <a:lnTo>
                  <a:pt x="92120" y="68065"/>
                </a:lnTo>
                <a:lnTo>
                  <a:pt x="90724" y="56696"/>
                </a:lnTo>
                <a:lnTo>
                  <a:pt x="115656" y="19041"/>
                </a:lnTo>
                <a:lnTo>
                  <a:pt x="155479" y="19041"/>
                </a:lnTo>
                <a:lnTo>
                  <a:pt x="154994" y="17524"/>
                </a:lnTo>
                <a:lnTo>
                  <a:pt x="151645" y="11340"/>
                </a:lnTo>
                <a:lnTo>
                  <a:pt x="147039" y="6486"/>
                </a:lnTo>
                <a:lnTo>
                  <a:pt x="140872" y="2972"/>
                </a:lnTo>
                <a:lnTo>
                  <a:pt x="132843" y="807"/>
                </a:lnTo>
                <a:lnTo>
                  <a:pt x="122649" y="0"/>
                </a:lnTo>
                <a:close/>
              </a:path>
              <a:path w="257175" h="284480">
                <a:moveTo>
                  <a:pt x="74260" y="164739"/>
                </a:moveTo>
                <a:lnTo>
                  <a:pt x="65067" y="165078"/>
                </a:lnTo>
                <a:lnTo>
                  <a:pt x="53762" y="166525"/>
                </a:lnTo>
                <a:lnTo>
                  <a:pt x="40125" y="169127"/>
                </a:lnTo>
                <a:lnTo>
                  <a:pt x="23936" y="172930"/>
                </a:lnTo>
                <a:lnTo>
                  <a:pt x="93857" y="172930"/>
                </a:lnTo>
                <a:lnTo>
                  <a:pt x="91382" y="169898"/>
                </a:lnTo>
                <a:lnTo>
                  <a:pt x="87197" y="167196"/>
                </a:lnTo>
                <a:lnTo>
                  <a:pt x="81563" y="165461"/>
                </a:lnTo>
                <a:lnTo>
                  <a:pt x="74260" y="164739"/>
                </a:lnTo>
                <a:close/>
              </a:path>
            </a:pathLst>
          </a:custGeom>
          <a:solidFill>
            <a:srgbClr val="2F475C"/>
          </a:solidFill>
        </p:spPr>
        <p:txBody>
          <a:bodyPr wrap="square" lIns="0" tIns="0" rIns="0" bIns="0" rtlCol="0"/>
          <a:lstStyle/>
          <a:p>
            <a:endParaRPr/>
          </a:p>
        </p:txBody>
      </p:sp>
      <p:sp>
        <p:nvSpPr>
          <p:cNvPr id="60" name="bk object 60"/>
          <p:cNvSpPr/>
          <p:nvPr/>
        </p:nvSpPr>
        <p:spPr>
          <a:xfrm>
            <a:off x="7559326" y="3983486"/>
            <a:ext cx="203200" cy="275590"/>
          </a:xfrm>
          <a:custGeom>
            <a:avLst/>
            <a:gdLst/>
            <a:ahLst/>
            <a:cxnLst/>
            <a:rect l="l" t="t" r="r" b="b"/>
            <a:pathLst>
              <a:path w="203200" h="275589">
                <a:moveTo>
                  <a:pt x="119865" y="0"/>
                </a:moveTo>
                <a:lnTo>
                  <a:pt x="92917" y="28012"/>
                </a:lnTo>
                <a:lnTo>
                  <a:pt x="88959" y="81072"/>
                </a:lnTo>
                <a:lnTo>
                  <a:pt x="89247" y="90367"/>
                </a:lnTo>
                <a:lnTo>
                  <a:pt x="89949" y="104447"/>
                </a:lnTo>
                <a:lnTo>
                  <a:pt x="90713" y="117819"/>
                </a:lnTo>
                <a:lnTo>
                  <a:pt x="91443" y="131368"/>
                </a:lnTo>
                <a:lnTo>
                  <a:pt x="91960" y="144560"/>
                </a:lnTo>
                <a:lnTo>
                  <a:pt x="92106" y="157218"/>
                </a:lnTo>
                <a:lnTo>
                  <a:pt x="91724" y="169161"/>
                </a:lnTo>
                <a:lnTo>
                  <a:pt x="90655" y="180211"/>
                </a:lnTo>
                <a:lnTo>
                  <a:pt x="88741" y="190190"/>
                </a:lnTo>
                <a:lnTo>
                  <a:pt x="70605" y="191499"/>
                </a:lnTo>
                <a:lnTo>
                  <a:pt x="54618" y="194874"/>
                </a:lnTo>
                <a:lnTo>
                  <a:pt x="19212" y="214075"/>
                </a:lnTo>
                <a:lnTo>
                  <a:pt x="21" y="248426"/>
                </a:lnTo>
                <a:lnTo>
                  <a:pt x="0" y="256358"/>
                </a:lnTo>
                <a:lnTo>
                  <a:pt x="1820" y="263361"/>
                </a:lnTo>
                <a:lnTo>
                  <a:pt x="5448" y="269103"/>
                </a:lnTo>
                <a:lnTo>
                  <a:pt x="10851" y="273252"/>
                </a:lnTo>
                <a:lnTo>
                  <a:pt x="17993" y="275474"/>
                </a:lnTo>
                <a:lnTo>
                  <a:pt x="26841" y="275437"/>
                </a:lnTo>
                <a:lnTo>
                  <a:pt x="63278" y="258442"/>
                </a:lnTo>
                <a:lnTo>
                  <a:pt x="95473" y="229714"/>
                </a:lnTo>
                <a:lnTo>
                  <a:pt x="111263" y="187609"/>
                </a:lnTo>
                <a:lnTo>
                  <a:pt x="112745" y="164489"/>
                </a:lnTo>
                <a:lnTo>
                  <a:pt x="112582" y="152619"/>
                </a:lnTo>
                <a:lnTo>
                  <a:pt x="112084" y="140620"/>
                </a:lnTo>
                <a:lnTo>
                  <a:pt x="111449" y="128553"/>
                </a:lnTo>
                <a:lnTo>
                  <a:pt x="110941" y="117819"/>
                </a:lnTo>
                <a:lnTo>
                  <a:pt x="110840" y="115000"/>
                </a:lnTo>
                <a:lnTo>
                  <a:pt x="110570" y="104447"/>
                </a:lnTo>
                <a:lnTo>
                  <a:pt x="110726" y="92528"/>
                </a:lnTo>
                <a:lnTo>
                  <a:pt x="111545" y="80775"/>
                </a:lnTo>
                <a:lnTo>
                  <a:pt x="113228" y="69249"/>
                </a:lnTo>
                <a:lnTo>
                  <a:pt x="115973" y="58009"/>
                </a:lnTo>
                <a:lnTo>
                  <a:pt x="177415" y="58009"/>
                </a:lnTo>
                <a:lnTo>
                  <a:pt x="175507" y="53678"/>
                </a:lnTo>
                <a:lnTo>
                  <a:pt x="150971" y="53678"/>
                </a:lnTo>
                <a:lnTo>
                  <a:pt x="149269" y="52817"/>
                </a:lnTo>
                <a:lnTo>
                  <a:pt x="138012" y="46934"/>
                </a:lnTo>
                <a:lnTo>
                  <a:pt x="126817" y="40962"/>
                </a:lnTo>
                <a:lnTo>
                  <a:pt x="115538" y="35111"/>
                </a:lnTo>
                <a:lnTo>
                  <a:pt x="117189" y="26373"/>
                </a:lnTo>
                <a:lnTo>
                  <a:pt x="131357" y="20477"/>
                </a:lnTo>
                <a:lnTo>
                  <a:pt x="157650" y="20477"/>
                </a:lnTo>
                <a:lnTo>
                  <a:pt x="157091" y="19631"/>
                </a:lnTo>
                <a:lnTo>
                  <a:pt x="149758" y="11407"/>
                </a:lnTo>
                <a:lnTo>
                  <a:pt x="141270" y="5107"/>
                </a:lnTo>
                <a:lnTo>
                  <a:pt x="131386" y="1161"/>
                </a:lnTo>
                <a:lnTo>
                  <a:pt x="119865" y="0"/>
                </a:lnTo>
                <a:close/>
              </a:path>
              <a:path w="203200" h="275589">
                <a:moveTo>
                  <a:pt x="177415" y="58009"/>
                </a:moveTo>
                <a:lnTo>
                  <a:pt x="115973" y="58009"/>
                </a:lnTo>
                <a:lnTo>
                  <a:pt x="122393" y="58705"/>
                </a:lnTo>
                <a:lnTo>
                  <a:pt x="129180" y="61883"/>
                </a:lnTo>
                <a:lnTo>
                  <a:pt x="136235" y="67019"/>
                </a:lnTo>
                <a:lnTo>
                  <a:pt x="143458" y="73590"/>
                </a:lnTo>
                <a:lnTo>
                  <a:pt x="150750" y="81072"/>
                </a:lnTo>
                <a:lnTo>
                  <a:pt x="165142" y="96677"/>
                </a:lnTo>
                <a:lnTo>
                  <a:pt x="172044" y="103753"/>
                </a:lnTo>
                <a:lnTo>
                  <a:pt x="178617" y="109647"/>
                </a:lnTo>
                <a:lnTo>
                  <a:pt x="184761" y="113835"/>
                </a:lnTo>
                <a:lnTo>
                  <a:pt x="190377" y="115794"/>
                </a:lnTo>
                <a:lnTo>
                  <a:pt x="195366" y="115000"/>
                </a:lnTo>
                <a:lnTo>
                  <a:pt x="199628" y="110931"/>
                </a:lnTo>
                <a:lnTo>
                  <a:pt x="203064" y="103062"/>
                </a:lnTo>
                <a:lnTo>
                  <a:pt x="196304" y="94934"/>
                </a:lnTo>
                <a:lnTo>
                  <a:pt x="190315" y="85289"/>
                </a:lnTo>
                <a:lnTo>
                  <a:pt x="184856" y="74555"/>
                </a:lnTo>
                <a:lnTo>
                  <a:pt x="179687" y="63164"/>
                </a:lnTo>
                <a:lnTo>
                  <a:pt x="177415" y="58009"/>
                </a:lnTo>
                <a:close/>
              </a:path>
              <a:path w="203200" h="275589">
                <a:moveTo>
                  <a:pt x="157650" y="20477"/>
                </a:moveTo>
                <a:lnTo>
                  <a:pt x="131357" y="20477"/>
                </a:lnTo>
                <a:lnTo>
                  <a:pt x="141261" y="28590"/>
                </a:lnTo>
                <a:lnTo>
                  <a:pt x="147019" y="40305"/>
                </a:lnTo>
                <a:lnTo>
                  <a:pt x="150971" y="53678"/>
                </a:lnTo>
                <a:lnTo>
                  <a:pt x="175507" y="53678"/>
                </a:lnTo>
                <a:lnTo>
                  <a:pt x="174567" y="51546"/>
                </a:lnTo>
                <a:lnTo>
                  <a:pt x="169255" y="40131"/>
                </a:lnTo>
                <a:lnTo>
                  <a:pt x="163510" y="29349"/>
                </a:lnTo>
                <a:lnTo>
                  <a:pt x="157650" y="20477"/>
                </a:lnTo>
                <a:close/>
              </a:path>
            </a:pathLst>
          </a:custGeom>
          <a:solidFill>
            <a:srgbClr val="2F475C"/>
          </a:solidFill>
        </p:spPr>
        <p:txBody>
          <a:bodyPr wrap="square" lIns="0" tIns="0" rIns="0" bIns="0" rtlCol="0"/>
          <a:lstStyle/>
          <a:p>
            <a:endParaRPr/>
          </a:p>
        </p:txBody>
      </p:sp>
      <p:sp>
        <p:nvSpPr>
          <p:cNvPr id="61" name="bk object 61"/>
          <p:cNvSpPr/>
          <p:nvPr/>
        </p:nvSpPr>
        <p:spPr>
          <a:xfrm>
            <a:off x="527767" y="3051047"/>
            <a:ext cx="153670" cy="273050"/>
          </a:xfrm>
          <a:custGeom>
            <a:avLst/>
            <a:gdLst/>
            <a:ahLst/>
            <a:cxnLst/>
            <a:rect l="l" t="t" r="r" b="b"/>
            <a:pathLst>
              <a:path w="153670" h="273050">
                <a:moveTo>
                  <a:pt x="89032" y="139092"/>
                </a:moveTo>
                <a:lnTo>
                  <a:pt x="68237" y="139092"/>
                </a:lnTo>
                <a:lnTo>
                  <a:pt x="69629" y="151113"/>
                </a:lnTo>
                <a:lnTo>
                  <a:pt x="70090" y="161343"/>
                </a:lnTo>
                <a:lnTo>
                  <a:pt x="70101" y="175658"/>
                </a:lnTo>
                <a:lnTo>
                  <a:pt x="69654" y="187869"/>
                </a:lnTo>
                <a:lnTo>
                  <a:pt x="69092" y="200057"/>
                </a:lnTo>
                <a:lnTo>
                  <a:pt x="68715" y="210855"/>
                </a:lnTo>
                <a:lnTo>
                  <a:pt x="73374" y="259957"/>
                </a:lnTo>
                <a:lnTo>
                  <a:pt x="89070" y="272674"/>
                </a:lnTo>
                <a:lnTo>
                  <a:pt x="100750" y="272581"/>
                </a:lnTo>
                <a:lnTo>
                  <a:pt x="151493" y="259934"/>
                </a:lnTo>
                <a:lnTo>
                  <a:pt x="152282" y="250193"/>
                </a:lnTo>
                <a:lnTo>
                  <a:pt x="93186" y="250190"/>
                </a:lnTo>
                <a:lnTo>
                  <a:pt x="90393" y="245429"/>
                </a:lnTo>
                <a:lnTo>
                  <a:pt x="88463" y="238860"/>
                </a:lnTo>
                <a:lnTo>
                  <a:pt x="87268" y="230738"/>
                </a:lnTo>
                <a:lnTo>
                  <a:pt x="86683" y="221318"/>
                </a:lnTo>
                <a:lnTo>
                  <a:pt x="86635" y="208520"/>
                </a:lnTo>
                <a:lnTo>
                  <a:pt x="86827" y="200057"/>
                </a:lnTo>
                <a:lnTo>
                  <a:pt x="87403" y="186193"/>
                </a:lnTo>
                <a:lnTo>
                  <a:pt x="88489" y="163676"/>
                </a:lnTo>
                <a:lnTo>
                  <a:pt x="88913" y="151825"/>
                </a:lnTo>
                <a:lnTo>
                  <a:pt x="89032" y="142915"/>
                </a:lnTo>
                <a:lnTo>
                  <a:pt x="89032" y="139092"/>
                </a:lnTo>
                <a:close/>
              </a:path>
              <a:path w="153670" h="273050">
                <a:moveTo>
                  <a:pt x="135548" y="23039"/>
                </a:moveTo>
                <a:lnTo>
                  <a:pt x="92616" y="23039"/>
                </a:lnTo>
                <a:lnTo>
                  <a:pt x="107414" y="25705"/>
                </a:lnTo>
                <a:lnTo>
                  <a:pt x="113052" y="32879"/>
                </a:lnTo>
                <a:lnTo>
                  <a:pt x="127432" y="77095"/>
                </a:lnTo>
                <a:lnTo>
                  <a:pt x="131524" y="120217"/>
                </a:lnTo>
                <a:lnTo>
                  <a:pt x="132019" y="161343"/>
                </a:lnTo>
                <a:lnTo>
                  <a:pt x="131969" y="166262"/>
                </a:lnTo>
                <a:lnTo>
                  <a:pt x="131611" y="181023"/>
                </a:lnTo>
                <a:lnTo>
                  <a:pt x="131116" y="195181"/>
                </a:lnTo>
                <a:lnTo>
                  <a:pt x="130385" y="212203"/>
                </a:lnTo>
                <a:lnTo>
                  <a:pt x="129491" y="231879"/>
                </a:lnTo>
                <a:lnTo>
                  <a:pt x="129129" y="241469"/>
                </a:lnTo>
                <a:lnTo>
                  <a:pt x="117706" y="247938"/>
                </a:lnTo>
                <a:lnTo>
                  <a:pt x="108144" y="250193"/>
                </a:lnTo>
                <a:lnTo>
                  <a:pt x="152282" y="250190"/>
                </a:lnTo>
                <a:lnTo>
                  <a:pt x="152483" y="247707"/>
                </a:lnTo>
                <a:lnTo>
                  <a:pt x="153116" y="235460"/>
                </a:lnTo>
                <a:lnTo>
                  <a:pt x="153390" y="224286"/>
                </a:lnTo>
                <a:lnTo>
                  <a:pt x="153360" y="208520"/>
                </a:lnTo>
                <a:lnTo>
                  <a:pt x="150904" y="161343"/>
                </a:lnTo>
                <a:lnTo>
                  <a:pt x="145576" y="110066"/>
                </a:lnTo>
                <a:lnTo>
                  <a:pt x="141064" y="72747"/>
                </a:lnTo>
                <a:lnTo>
                  <a:pt x="139526" y="59837"/>
                </a:lnTo>
                <a:lnTo>
                  <a:pt x="138036" y="46853"/>
                </a:lnTo>
                <a:lnTo>
                  <a:pt x="136439" y="31961"/>
                </a:lnTo>
                <a:lnTo>
                  <a:pt x="135548" y="23039"/>
                </a:lnTo>
                <a:close/>
              </a:path>
              <a:path w="153670" h="273050">
                <a:moveTo>
                  <a:pt x="102457" y="0"/>
                </a:moveTo>
                <a:lnTo>
                  <a:pt x="89941" y="733"/>
                </a:lnTo>
                <a:lnTo>
                  <a:pt x="76923" y="2414"/>
                </a:lnTo>
                <a:lnTo>
                  <a:pt x="64010" y="4338"/>
                </a:lnTo>
                <a:lnTo>
                  <a:pt x="51812" y="5801"/>
                </a:lnTo>
                <a:lnTo>
                  <a:pt x="40938" y="6096"/>
                </a:lnTo>
                <a:lnTo>
                  <a:pt x="37466" y="15088"/>
                </a:lnTo>
                <a:lnTo>
                  <a:pt x="33381" y="24605"/>
                </a:lnTo>
                <a:lnTo>
                  <a:pt x="28870" y="34518"/>
                </a:lnTo>
                <a:lnTo>
                  <a:pt x="19319" y="55019"/>
                </a:lnTo>
                <a:lnTo>
                  <a:pt x="14652" y="65350"/>
                </a:lnTo>
                <a:lnTo>
                  <a:pt x="1078" y="104207"/>
                </a:lnTo>
                <a:lnTo>
                  <a:pt x="0" y="120514"/>
                </a:lnTo>
                <a:lnTo>
                  <a:pt x="1480" y="127161"/>
                </a:lnTo>
                <a:lnTo>
                  <a:pt x="37268" y="143344"/>
                </a:lnTo>
                <a:lnTo>
                  <a:pt x="51376" y="142113"/>
                </a:lnTo>
                <a:lnTo>
                  <a:pt x="68237" y="139092"/>
                </a:lnTo>
                <a:lnTo>
                  <a:pt x="89032" y="139092"/>
                </a:lnTo>
                <a:lnTo>
                  <a:pt x="88816" y="129840"/>
                </a:lnTo>
                <a:lnTo>
                  <a:pt x="88043" y="120217"/>
                </a:lnTo>
                <a:lnTo>
                  <a:pt x="87551" y="117326"/>
                </a:lnTo>
                <a:lnTo>
                  <a:pt x="38938" y="117326"/>
                </a:lnTo>
                <a:lnTo>
                  <a:pt x="30931" y="113651"/>
                </a:lnTo>
                <a:lnTo>
                  <a:pt x="20597" y="103053"/>
                </a:lnTo>
                <a:lnTo>
                  <a:pt x="28892" y="80590"/>
                </a:lnTo>
                <a:lnTo>
                  <a:pt x="33464" y="69249"/>
                </a:lnTo>
                <a:lnTo>
                  <a:pt x="59390" y="31961"/>
                </a:lnTo>
                <a:lnTo>
                  <a:pt x="92616" y="23039"/>
                </a:lnTo>
                <a:lnTo>
                  <a:pt x="135548" y="23039"/>
                </a:lnTo>
                <a:lnTo>
                  <a:pt x="135309" y="20648"/>
                </a:lnTo>
                <a:lnTo>
                  <a:pt x="130895" y="10539"/>
                </a:lnTo>
                <a:lnTo>
                  <a:pt x="123543" y="4197"/>
                </a:lnTo>
                <a:lnTo>
                  <a:pt x="113860" y="919"/>
                </a:lnTo>
                <a:lnTo>
                  <a:pt x="102457" y="0"/>
                </a:lnTo>
                <a:close/>
              </a:path>
              <a:path w="153670" h="273050">
                <a:moveTo>
                  <a:pt x="71883" y="95990"/>
                </a:moveTo>
                <a:lnTo>
                  <a:pt x="65309" y="97708"/>
                </a:lnTo>
                <a:lnTo>
                  <a:pt x="57328" y="102210"/>
                </a:lnTo>
                <a:lnTo>
                  <a:pt x="51305" y="110066"/>
                </a:lnTo>
                <a:lnTo>
                  <a:pt x="45453" y="115618"/>
                </a:lnTo>
                <a:lnTo>
                  <a:pt x="38938" y="117326"/>
                </a:lnTo>
                <a:lnTo>
                  <a:pt x="87551" y="117326"/>
                </a:lnTo>
                <a:lnTo>
                  <a:pt x="86618" y="111846"/>
                </a:lnTo>
                <a:lnTo>
                  <a:pt x="84416" y="104983"/>
                </a:lnTo>
                <a:lnTo>
                  <a:pt x="81310" y="99882"/>
                </a:lnTo>
                <a:lnTo>
                  <a:pt x="77174" y="96800"/>
                </a:lnTo>
                <a:lnTo>
                  <a:pt x="71883" y="95990"/>
                </a:lnTo>
                <a:close/>
              </a:path>
            </a:pathLst>
          </a:custGeom>
          <a:solidFill>
            <a:srgbClr val="2F475C"/>
          </a:solidFill>
        </p:spPr>
        <p:txBody>
          <a:bodyPr wrap="square" lIns="0" tIns="0" rIns="0" bIns="0" rtlCol="0"/>
          <a:lstStyle/>
          <a:p>
            <a:endParaRPr/>
          </a:p>
        </p:txBody>
      </p:sp>
      <p:sp>
        <p:nvSpPr>
          <p:cNvPr id="62" name="bk object 62"/>
          <p:cNvSpPr/>
          <p:nvPr/>
        </p:nvSpPr>
        <p:spPr>
          <a:xfrm>
            <a:off x="8755419" y="2772281"/>
            <a:ext cx="222250" cy="307340"/>
          </a:xfrm>
          <a:custGeom>
            <a:avLst/>
            <a:gdLst/>
            <a:ahLst/>
            <a:cxnLst/>
            <a:rect l="l" t="t" r="r" b="b"/>
            <a:pathLst>
              <a:path w="222250" h="307339">
                <a:moveTo>
                  <a:pt x="55470" y="223398"/>
                </a:moveTo>
                <a:lnTo>
                  <a:pt x="48552" y="223648"/>
                </a:lnTo>
                <a:lnTo>
                  <a:pt x="33700" y="229574"/>
                </a:lnTo>
                <a:lnTo>
                  <a:pt x="21483" y="234645"/>
                </a:lnTo>
                <a:lnTo>
                  <a:pt x="15474" y="243240"/>
                </a:lnTo>
                <a:lnTo>
                  <a:pt x="20510" y="260965"/>
                </a:lnTo>
                <a:lnTo>
                  <a:pt x="55796" y="296345"/>
                </a:lnTo>
                <a:lnTo>
                  <a:pt x="109209" y="307091"/>
                </a:lnTo>
                <a:lnTo>
                  <a:pt x="128344" y="305657"/>
                </a:lnTo>
                <a:lnTo>
                  <a:pt x="147181" y="301877"/>
                </a:lnTo>
                <a:lnTo>
                  <a:pt x="165142" y="295852"/>
                </a:lnTo>
                <a:lnTo>
                  <a:pt x="175909" y="290519"/>
                </a:lnTo>
                <a:lnTo>
                  <a:pt x="102517" y="290519"/>
                </a:lnTo>
                <a:lnTo>
                  <a:pt x="89064" y="289795"/>
                </a:lnTo>
                <a:lnTo>
                  <a:pt x="45689" y="273269"/>
                </a:lnTo>
                <a:lnTo>
                  <a:pt x="34908" y="256151"/>
                </a:lnTo>
                <a:lnTo>
                  <a:pt x="41743" y="247397"/>
                </a:lnTo>
                <a:lnTo>
                  <a:pt x="47204" y="245365"/>
                </a:lnTo>
                <a:lnTo>
                  <a:pt x="55713" y="243460"/>
                </a:lnTo>
                <a:lnTo>
                  <a:pt x="142194" y="243460"/>
                </a:lnTo>
                <a:lnTo>
                  <a:pt x="143033" y="242479"/>
                </a:lnTo>
                <a:lnTo>
                  <a:pt x="104906" y="242479"/>
                </a:lnTo>
                <a:lnTo>
                  <a:pt x="96922" y="242004"/>
                </a:lnTo>
                <a:lnTo>
                  <a:pt x="89439" y="239712"/>
                </a:lnTo>
                <a:lnTo>
                  <a:pt x="82341" y="236242"/>
                </a:lnTo>
                <a:lnTo>
                  <a:pt x="68833" y="228332"/>
                </a:lnTo>
                <a:lnTo>
                  <a:pt x="62191" y="225172"/>
                </a:lnTo>
                <a:lnTo>
                  <a:pt x="55470" y="223398"/>
                </a:lnTo>
                <a:close/>
              </a:path>
              <a:path w="222250" h="307339">
                <a:moveTo>
                  <a:pt x="152272" y="19305"/>
                </a:moveTo>
                <a:lnTo>
                  <a:pt x="98798" y="19305"/>
                </a:lnTo>
                <a:lnTo>
                  <a:pt x="111538" y="19551"/>
                </a:lnTo>
                <a:lnTo>
                  <a:pt x="123813" y="21483"/>
                </a:lnTo>
                <a:lnTo>
                  <a:pt x="160792" y="49315"/>
                </a:lnTo>
                <a:lnTo>
                  <a:pt x="166708" y="78636"/>
                </a:lnTo>
                <a:lnTo>
                  <a:pt x="165364" y="95838"/>
                </a:lnTo>
                <a:lnTo>
                  <a:pt x="160455" y="117210"/>
                </a:lnTo>
                <a:lnTo>
                  <a:pt x="157226" y="128369"/>
                </a:lnTo>
                <a:lnTo>
                  <a:pt x="149260" y="139223"/>
                </a:lnTo>
                <a:lnTo>
                  <a:pt x="157796" y="143834"/>
                </a:lnTo>
                <a:lnTo>
                  <a:pt x="189975" y="183806"/>
                </a:lnTo>
                <a:lnTo>
                  <a:pt x="203546" y="221110"/>
                </a:lnTo>
                <a:lnTo>
                  <a:pt x="204440" y="232030"/>
                </a:lnTo>
                <a:lnTo>
                  <a:pt x="203013" y="241283"/>
                </a:lnTo>
                <a:lnTo>
                  <a:pt x="168845" y="276117"/>
                </a:lnTo>
                <a:lnTo>
                  <a:pt x="130231" y="288218"/>
                </a:lnTo>
                <a:lnTo>
                  <a:pt x="102517" y="290519"/>
                </a:lnTo>
                <a:lnTo>
                  <a:pt x="175909" y="290519"/>
                </a:lnTo>
                <a:lnTo>
                  <a:pt x="207986" y="265275"/>
                </a:lnTo>
                <a:lnTo>
                  <a:pt x="222133" y="218009"/>
                </a:lnTo>
                <a:lnTo>
                  <a:pt x="217774" y="199003"/>
                </a:lnTo>
                <a:lnTo>
                  <a:pt x="207914" y="178535"/>
                </a:lnTo>
                <a:lnTo>
                  <a:pt x="191975" y="156703"/>
                </a:lnTo>
                <a:lnTo>
                  <a:pt x="169378" y="133605"/>
                </a:lnTo>
                <a:lnTo>
                  <a:pt x="177840" y="117042"/>
                </a:lnTo>
                <a:lnTo>
                  <a:pt x="183047" y="101142"/>
                </a:lnTo>
                <a:lnTo>
                  <a:pt x="185253" y="86011"/>
                </a:lnTo>
                <a:lnTo>
                  <a:pt x="184712" y="71752"/>
                </a:lnTo>
                <a:lnTo>
                  <a:pt x="181669" y="58455"/>
                </a:lnTo>
                <a:lnTo>
                  <a:pt x="176397" y="46272"/>
                </a:lnTo>
                <a:lnTo>
                  <a:pt x="169131" y="35260"/>
                </a:lnTo>
                <a:lnTo>
                  <a:pt x="160129" y="25541"/>
                </a:lnTo>
                <a:lnTo>
                  <a:pt x="152272" y="19305"/>
                </a:lnTo>
                <a:close/>
              </a:path>
              <a:path w="222250" h="307339">
                <a:moveTo>
                  <a:pt x="142194" y="243460"/>
                </a:moveTo>
                <a:lnTo>
                  <a:pt x="55713" y="243460"/>
                </a:lnTo>
                <a:lnTo>
                  <a:pt x="64697" y="251061"/>
                </a:lnTo>
                <a:lnTo>
                  <a:pt x="73923" y="256651"/>
                </a:lnTo>
                <a:lnTo>
                  <a:pt x="83269" y="260357"/>
                </a:lnTo>
                <a:lnTo>
                  <a:pt x="92610" y="262305"/>
                </a:lnTo>
                <a:lnTo>
                  <a:pt x="101822" y="262621"/>
                </a:lnTo>
                <a:lnTo>
                  <a:pt x="110781" y="261432"/>
                </a:lnTo>
                <a:lnTo>
                  <a:pt x="142194" y="243460"/>
                </a:lnTo>
                <a:close/>
              </a:path>
              <a:path w="222250" h="307339">
                <a:moveTo>
                  <a:pt x="132129" y="56081"/>
                </a:moveTo>
                <a:lnTo>
                  <a:pt x="92345" y="56081"/>
                </a:lnTo>
                <a:lnTo>
                  <a:pt x="102228" y="56270"/>
                </a:lnTo>
                <a:lnTo>
                  <a:pt x="112893" y="59768"/>
                </a:lnTo>
                <a:lnTo>
                  <a:pt x="123495" y="68216"/>
                </a:lnTo>
                <a:lnTo>
                  <a:pt x="129756" y="76233"/>
                </a:lnTo>
                <a:lnTo>
                  <a:pt x="132285" y="83853"/>
                </a:lnTo>
                <a:lnTo>
                  <a:pt x="131689" y="91110"/>
                </a:lnTo>
                <a:lnTo>
                  <a:pt x="103124" y="123176"/>
                </a:lnTo>
                <a:lnTo>
                  <a:pt x="96551" y="128988"/>
                </a:lnTo>
                <a:lnTo>
                  <a:pt x="91111" y="134680"/>
                </a:lnTo>
                <a:lnTo>
                  <a:pt x="87411" y="140288"/>
                </a:lnTo>
                <a:lnTo>
                  <a:pt x="86059" y="145845"/>
                </a:lnTo>
                <a:lnTo>
                  <a:pt x="87988" y="150241"/>
                </a:lnTo>
                <a:lnTo>
                  <a:pt x="92569" y="154160"/>
                </a:lnTo>
                <a:lnTo>
                  <a:pt x="99115" y="157871"/>
                </a:lnTo>
                <a:lnTo>
                  <a:pt x="115353" y="165756"/>
                </a:lnTo>
                <a:lnTo>
                  <a:pt x="123669" y="170470"/>
                </a:lnTo>
                <a:lnTo>
                  <a:pt x="131201" y="176059"/>
                </a:lnTo>
                <a:lnTo>
                  <a:pt x="137260" y="182794"/>
                </a:lnTo>
                <a:lnTo>
                  <a:pt x="141160" y="190944"/>
                </a:lnTo>
                <a:lnTo>
                  <a:pt x="142212" y="200780"/>
                </a:lnTo>
                <a:lnTo>
                  <a:pt x="139730" y="212573"/>
                </a:lnTo>
                <a:lnTo>
                  <a:pt x="133026" y="226592"/>
                </a:lnTo>
                <a:lnTo>
                  <a:pt x="122842" y="235414"/>
                </a:lnTo>
                <a:lnTo>
                  <a:pt x="113508" y="240496"/>
                </a:lnTo>
                <a:lnTo>
                  <a:pt x="104906" y="242479"/>
                </a:lnTo>
                <a:lnTo>
                  <a:pt x="143033" y="242479"/>
                </a:lnTo>
                <a:lnTo>
                  <a:pt x="159512" y="203883"/>
                </a:lnTo>
                <a:lnTo>
                  <a:pt x="159106" y="194602"/>
                </a:lnTo>
                <a:lnTo>
                  <a:pt x="140041" y="157608"/>
                </a:lnTo>
                <a:lnTo>
                  <a:pt x="124838" y="148369"/>
                </a:lnTo>
                <a:lnTo>
                  <a:pt x="122615" y="144231"/>
                </a:lnTo>
                <a:lnTo>
                  <a:pt x="125584" y="137379"/>
                </a:lnTo>
                <a:lnTo>
                  <a:pt x="133673" y="124375"/>
                </a:lnTo>
                <a:lnTo>
                  <a:pt x="139354" y="112094"/>
                </a:lnTo>
                <a:lnTo>
                  <a:pt x="142802" y="100590"/>
                </a:lnTo>
                <a:lnTo>
                  <a:pt x="144189" y="89913"/>
                </a:lnTo>
                <a:lnTo>
                  <a:pt x="143689" y="80115"/>
                </a:lnTo>
                <a:lnTo>
                  <a:pt x="141476" y="71248"/>
                </a:lnTo>
                <a:lnTo>
                  <a:pt x="137724" y="63364"/>
                </a:lnTo>
                <a:lnTo>
                  <a:pt x="132605" y="56515"/>
                </a:lnTo>
                <a:lnTo>
                  <a:pt x="132129" y="56081"/>
                </a:lnTo>
                <a:close/>
              </a:path>
              <a:path w="222250" h="307339">
                <a:moveTo>
                  <a:pt x="97942" y="0"/>
                </a:moveTo>
                <a:lnTo>
                  <a:pt x="56001" y="6893"/>
                </a:lnTo>
                <a:lnTo>
                  <a:pt x="18939" y="33912"/>
                </a:lnTo>
                <a:lnTo>
                  <a:pt x="0" y="69819"/>
                </a:lnTo>
                <a:lnTo>
                  <a:pt x="3167" y="77492"/>
                </a:lnTo>
                <a:lnTo>
                  <a:pt x="11880" y="84071"/>
                </a:lnTo>
                <a:lnTo>
                  <a:pt x="24375" y="84678"/>
                </a:lnTo>
                <a:lnTo>
                  <a:pt x="35681" y="82617"/>
                </a:lnTo>
                <a:lnTo>
                  <a:pt x="46044" y="78636"/>
                </a:lnTo>
                <a:lnTo>
                  <a:pt x="54900" y="73915"/>
                </a:lnTo>
                <a:lnTo>
                  <a:pt x="27773" y="73915"/>
                </a:lnTo>
                <a:lnTo>
                  <a:pt x="24671" y="66216"/>
                </a:lnTo>
                <a:lnTo>
                  <a:pt x="50631" y="31939"/>
                </a:lnTo>
                <a:lnTo>
                  <a:pt x="98798" y="19305"/>
                </a:lnTo>
                <a:lnTo>
                  <a:pt x="152272" y="19305"/>
                </a:lnTo>
                <a:lnTo>
                  <a:pt x="149644" y="17219"/>
                </a:lnTo>
                <a:lnTo>
                  <a:pt x="137930" y="10399"/>
                </a:lnTo>
                <a:lnTo>
                  <a:pt x="125240" y="5186"/>
                </a:lnTo>
                <a:lnTo>
                  <a:pt x="111826" y="1684"/>
                </a:lnTo>
                <a:lnTo>
                  <a:pt x="97942" y="0"/>
                </a:lnTo>
                <a:close/>
              </a:path>
              <a:path w="222250" h="307339">
                <a:moveTo>
                  <a:pt x="92589" y="39607"/>
                </a:moveTo>
                <a:lnTo>
                  <a:pt x="53684" y="49996"/>
                </a:lnTo>
                <a:lnTo>
                  <a:pt x="27773" y="73915"/>
                </a:lnTo>
                <a:lnTo>
                  <a:pt x="54900" y="73915"/>
                </a:lnTo>
                <a:lnTo>
                  <a:pt x="55711" y="73483"/>
                </a:lnTo>
                <a:lnTo>
                  <a:pt x="64928" y="67903"/>
                </a:lnTo>
                <a:lnTo>
                  <a:pt x="73942" y="62645"/>
                </a:lnTo>
                <a:lnTo>
                  <a:pt x="82999" y="58455"/>
                </a:lnTo>
                <a:lnTo>
                  <a:pt x="92345" y="56081"/>
                </a:lnTo>
                <a:lnTo>
                  <a:pt x="132129" y="56081"/>
                </a:lnTo>
                <a:lnTo>
                  <a:pt x="126293" y="50753"/>
                </a:lnTo>
                <a:lnTo>
                  <a:pt x="118962" y="46129"/>
                </a:lnTo>
                <a:lnTo>
                  <a:pt x="110785" y="42696"/>
                </a:lnTo>
                <a:lnTo>
                  <a:pt x="101937" y="40504"/>
                </a:lnTo>
                <a:lnTo>
                  <a:pt x="92589" y="39607"/>
                </a:lnTo>
                <a:close/>
              </a:path>
            </a:pathLst>
          </a:custGeom>
          <a:solidFill>
            <a:srgbClr val="2F475C"/>
          </a:solidFill>
        </p:spPr>
        <p:txBody>
          <a:bodyPr wrap="square" lIns="0" tIns="0" rIns="0" bIns="0" rtlCol="0"/>
          <a:lstStyle/>
          <a:p>
            <a:endParaRPr/>
          </a:p>
        </p:txBody>
      </p:sp>
      <p:sp>
        <p:nvSpPr>
          <p:cNvPr id="63" name="bk object 63"/>
          <p:cNvSpPr/>
          <p:nvPr/>
        </p:nvSpPr>
        <p:spPr>
          <a:xfrm>
            <a:off x="6968302" y="4177346"/>
            <a:ext cx="214629" cy="276225"/>
          </a:xfrm>
          <a:custGeom>
            <a:avLst/>
            <a:gdLst/>
            <a:ahLst/>
            <a:cxnLst/>
            <a:rect l="l" t="t" r="r" b="b"/>
            <a:pathLst>
              <a:path w="214629" h="276225">
                <a:moveTo>
                  <a:pt x="142057" y="199568"/>
                </a:moveTo>
                <a:lnTo>
                  <a:pt x="112818" y="199568"/>
                </a:lnTo>
                <a:lnTo>
                  <a:pt x="125663" y="201511"/>
                </a:lnTo>
                <a:lnTo>
                  <a:pt x="126645" y="216611"/>
                </a:lnTo>
                <a:lnTo>
                  <a:pt x="127468" y="233001"/>
                </a:lnTo>
                <a:lnTo>
                  <a:pt x="128337" y="256616"/>
                </a:lnTo>
                <a:lnTo>
                  <a:pt x="128759" y="264417"/>
                </a:lnTo>
                <a:lnTo>
                  <a:pt x="129422" y="269932"/>
                </a:lnTo>
                <a:lnTo>
                  <a:pt x="130515" y="273449"/>
                </a:lnTo>
                <a:lnTo>
                  <a:pt x="132225" y="275256"/>
                </a:lnTo>
                <a:lnTo>
                  <a:pt x="134741" y="275642"/>
                </a:lnTo>
                <a:lnTo>
                  <a:pt x="138248" y="274894"/>
                </a:lnTo>
                <a:lnTo>
                  <a:pt x="142936" y="273302"/>
                </a:lnTo>
                <a:lnTo>
                  <a:pt x="148993" y="271153"/>
                </a:lnTo>
                <a:lnTo>
                  <a:pt x="156605" y="268735"/>
                </a:lnTo>
                <a:lnTo>
                  <a:pt x="165961" y="266338"/>
                </a:lnTo>
                <a:lnTo>
                  <a:pt x="177248" y="264249"/>
                </a:lnTo>
                <a:lnTo>
                  <a:pt x="190654" y="262756"/>
                </a:lnTo>
                <a:lnTo>
                  <a:pt x="206367" y="262149"/>
                </a:lnTo>
                <a:lnTo>
                  <a:pt x="210879" y="258092"/>
                </a:lnTo>
                <a:lnTo>
                  <a:pt x="213147" y="251809"/>
                </a:lnTo>
                <a:lnTo>
                  <a:pt x="158577" y="251809"/>
                </a:lnTo>
                <a:lnTo>
                  <a:pt x="152105" y="250784"/>
                </a:lnTo>
                <a:lnTo>
                  <a:pt x="147729" y="248190"/>
                </a:lnTo>
                <a:lnTo>
                  <a:pt x="145073" y="244278"/>
                </a:lnTo>
                <a:lnTo>
                  <a:pt x="143755" y="239298"/>
                </a:lnTo>
                <a:lnTo>
                  <a:pt x="143398" y="233501"/>
                </a:lnTo>
                <a:lnTo>
                  <a:pt x="143621" y="227137"/>
                </a:lnTo>
                <a:lnTo>
                  <a:pt x="144047" y="220458"/>
                </a:lnTo>
                <a:lnTo>
                  <a:pt x="144173" y="217035"/>
                </a:lnTo>
                <a:lnTo>
                  <a:pt x="144172" y="211084"/>
                </a:lnTo>
                <a:lnTo>
                  <a:pt x="143988" y="207154"/>
                </a:lnTo>
                <a:lnTo>
                  <a:pt x="142745" y="201030"/>
                </a:lnTo>
                <a:lnTo>
                  <a:pt x="142057" y="199568"/>
                </a:lnTo>
                <a:close/>
              </a:path>
              <a:path w="214629" h="276225">
                <a:moveTo>
                  <a:pt x="121071" y="0"/>
                </a:moveTo>
                <a:lnTo>
                  <a:pt x="107555" y="334"/>
                </a:lnTo>
                <a:lnTo>
                  <a:pt x="91958" y="2271"/>
                </a:lnTo>
                <a:lnTo>
                  <a:pt x="74101" y="5881"/>
                </a:lnTo>
                <a:lnTo>
                  <a:pt x="63647" y="44040"/>
                </a:lnTo>
                <a:lnTo>
                  <a:pt x="56602" y="69513"/>
                </a:lnTo>
                <a:lnTo>
                  <a:pt x="42251" y="120635"/>
                </a:lnTo>
                <a:lnTo>
                  <a:pt x="27440" y="172125"/>
                </a:lnTo>
                <a:lnTo>
                  <a:pt x="15947" y="211084"/>
                </a:lnTo>
                <a:lnTo>
                  <a:pt x="3846" y="251106"/>
                </a:lnTo>
                <a:lnTo>
                  <a:pt x="0" y="263615"/>
                </a:lnTo>
                <a:lnTo>
                  <a:pt x="4824" y="270379"/>
                </a:lnTo>
                <a:lnTo>
                  <a:pt x="13571" y="272896"/>
                </a:lnTo>
                <a:lnTo>
                  <a:pt x="25051" y="272250"/>
                </a:lnTo>
                <a:lnTo>
                  <a:pt x="38072" y="269525"/>
                </a:lnTo>
                <a:lnTo>
                  <a:pt x="51445" y="265808"/>
                </a:lnTo>
                <a:lnTo>
                  <a:pt x="63979" y="262181"/>
                </a:lnTo>
                <a:lnTo>
                  <a:pt x="74485" y="259731"/>
                </a:lnTo>
                <a:lnTo>
                  <a:pt x="76876" y="250193"/>
                </a:lnTo>
                <a:lnTo>
                  <a:pt x="46256" y="250193"/>
                </a:lnTo>
                <a:lnTo>
                  <a:pt x="37032" y="249293"/>
                </a:lnTo>
                <a:lnTo>
                  <a:pt x="25435" y="243665"/>
                </a:lnTo>
                <a:lnTo>
                  <a:pt x="28345" y="230131"/>
                </a:lnTo>
                <a:lnTo>
                  <a:pt x="30726" y="219611"/>
                </a:lnTo>
                <a:lnTo>
                  <a:pt x="43007" y="171494"/>
                </a:lnTo>
                <a:lnTo>
                  <a:pt x="57227" y="123089"/>
                </a:lnTo>
                <a:lnTo>
                  <a:pt x="68929" y="86395"/>
                </a:lnTo>
                <a:lnTo>
                  <a:pt x="81335" y="49211"/>
                </a:lnTo>
                <a:lnTo>
                  <a:pt x="109654" y="14700"/>
                </a:lnTo>
                <a:lnTo>
                  <a:pt x="159234" y="14700"/>
                </a:lnTo>
                <a:lnTo>
                  <a:pt x="157942" y="13236"/>
                </a:lnTo>
                <a:lnTo>
                  <a:pt x="150942" y="7884"/>
                </a:lnTo>
                <a:lnTo>
                  <a:pt x="142585" y="3847"/>
                </a:lnTo>
                <a:lnTo>
                  <a:pt x="132688" y="1194"/>
                </a:lnTo>
                <a:lnTo>
                  <a:pt x="121071" y="0"/>
                </a:lnTo>
                <a:close/>
              </a:path>
              <a:path w="214629" h="276225">
                <a:moveTo>
                  <a:pt x="159234" y="14700"/>
                </a:moveTo>
                <a:lnTo>
                  <a:pt x="109654" y="14700"/>
                </a:lnTo>
                <a:lnTo>
                  <a:pt x="122594" y="15144"/>
                </a:lnTo>
                <a:lnTo>
                  <a:pt x="135619" y="17117"/>
                </a:lnTo>
                <a:lnTo>
                  <a:pt x="159252" y="55019"/>
                </a:lnTo>
                <a:lnTo>
                  <a:pt x="169921" y="91947"/>
                </a:lnTo>
                <a:lnTo>
                  <a:pt x="179118" y="130079"/>
                </a:lnTo>
                <a:lnTo>
                  <a:pt x="186290" y="167573"/>
                </a:lnTo>
                <a:lnTo>
                  <a:pt x="191491" y="205492"/>
                </a:lnTo>
                <a:lnTo>
                  <a:pt x="194370" y="242964"/>
                </a:lnTo>
                <a:lnTo>
                  <a:pt x="179331" y="248150"/>
                </a:lnTo>
                <a:lnTo>
                  <a:pt x="167526" y="251014"/>
                </a:lnTo>
                <a:lnTo>
                  <a:pt x="158577" y="251809"/>
                </a:lnTo>
                <a:lnTo>
                  <a:pt x="213147" y="251809"/>
                </a:lnTo>
                <a:lnTo>
                  <a:pt x="213401" y="251106"/>
                </a:lnTo>
                <a:lnTo>
                  <a:pt x="214098" y="242964"/>
                </a:lnTo>
                <a:lnTo>
                  <a:pt x="213975" y="237257"/>
                </a:lnTo>
                <a:lnTo>
                  <a:pt x="205829" y="187478"/>
                </a:lnTo>
                <a:lnTo>
                  <a:pt x="198756" y="157684"/>
                </a:lnTo>
                <a:lnTo>
                  <a:pt x="195397" y="143337"/>
                </a:lnTo>
                <a:lnTo>
                  <a:pt x="192558" y="130079"/>
                </a:lnTo>
                <a:lnTo>
                  <a:pt x="190517" y="118358"/>
                </a:lnTo>
                <a:lnTo>
                  <a:pt x="189554" y="108618"/>
                </a:lnTo>
                <a:lnTo>
                  <a:pt x="186666" y="94687"/>
                </a:lnTo>
                <a:lnTo>
                  <a:pt x="178870" y="57173"/>
                </a:lnTo>
                <a:lnTo>
                  <a:pt x="163762" y="19828"/>
                </a:lnTo>
                <a:lnTo>
                  <a:pt x="159234" y="14700"/>
                </a:lnTo>
                <a:close/>
              </a:path>
              <a:path w="214629" h="276225">
                <a:moveTo>
                  <a:pt x="109233" y="185723"/>
                </a:moveTo>
                <a:lnTo>
                  <a:pt x="94417" y="187478"/>
                </a:lnTo>
                <a:lnTo>
                  <a:pt x="76012" y="191424"/>
                </a:lnTo>
                <a:lnTo>
                  <a:pt x="72857" y="201184"/>
                </a:lnTo>
                <a:lnTo>
                  <a:pt x="69963" y="211824"/>
                </a:lnTo>
                <a:lnTo>
                  <a:pt x="66955" y="222544"/>
                </a:lnTo>
                <a:lnTo>
                  <a:pt x="63457" y="232542"/>
                </a:lnTo>
                <a:lnTo>
                  <a:pt x="59092" y="241017"/>
                </a:lnTo>
                <a:lnTo>
                  <a:pt x="53484" y="247168"/>
                </a:lnTo>
                <a:lnTo>
                  <a:pt x="46256" y="250193"/>
                </a:lnTo>
                <a:lnTo>
                  <a:pt x="76876" y="250193"/>
                </a:lnTo>
                <a:lnTo>
                  <a:pt x="91574" y="213059"/>
                </a:lnTo>
                <a:lnTo>
                  <a:pt x="112818" y="199568"/>
                </a:lnTo>
                <a:lnTo>
                  <a:pt x="142057" y="199568"/>
                </a:lnTo>
                <a:lnTo>
                  <a:pt x="140163" y="195567"/>
                </a:lnTo>
                <a:lnTo>
                  <a:pt x="135937" y="191094"/>
                </a:lnTo>
                <a:lnTo>
                  <a:pt x="129613" y="187782"/>
                </a:lnTo>
                <a:lnTo>
                  <a:pt x="120838" y="185908"/>
                </a:lnTo>
                <a:lnTo>
                  <a:pt x="109233" y="185723"/>
                </a:lnTo>
                <a:close/>
              </a:path>
            </a:pathLst>
          </a:custGeom>
          <a:solidFill>
            <a:srgbClr val="2F475C"/>
          </a:solidFill>
        </p:spPr>
        <p:txBody>
          <a:bodyPr wrap="square" lIns="0" tIns="0" rIns="0" bIns="0" rtlCol="0"/>
          <a:lstStyle/>
          <a:p>
            <a:endParaRPr/>
          </a:p>
        </p:txBody>
      </p:sp>
      <p:sp>
        <p:nvSpPr>
          <p:cNvPr id="64" name="bk object 64"/>
          <p:cNvSpPr/>
          <p:nvPr/>
        </p:nvSpPr>
        <p:spPr>
          <a:xfrm>
            <a:off x="7055103" y="4223003"/>
            <a:ext cx="55244" cy="120650"/>
          </a:xfrm>
          <a:custGeom>
            <a:avLst/>
            <a:gdLst/>
            <a:ahLst/>
            <a:cxnLst/>
            <a:rect l="l" t="t" r="r" b="b"/>
            <a:pathLst>
              <a:path w="55245" h="120650">
                <a:moveTo>
                  <a:pt x="33782" y="0"/>
                </a:moveTo>
                <a:lnTo>
                  <a:pt x="15021" y="33617"/>
                </a:lnTo>
                <a:lnTo>
                  <a:pt x="6241" y="70764"/>
                </a:lnTo>
                <a:lnTo>
                  <a:pt x="3411" y="83622"/>
                </a:lnTo>
                <a:lnTo>
                  <a:pt x="0" y="96316"/>
                </a:lnTo>
                <a:lnTo>
                  <a:pt x="17" y="97757"/>
                </a:lnTo>
                <a:lnTo>
                  <a:pt x="531" y="106222"/>
                </a:lnTo>
                <a:lnTo>
                  <a:pt x="5892" y="111560"/>
                </a:lnTo>
                <a:lnTo>
                  <a:pt x="14623" y="114094"/>
                </a:lnTo>
                <a:lnTo>
                  <a:pt x="25321" y="115371"/>
                </a:lnTo>
                <a:lnTo>
                  <a:pt x="36585" y="116941"/>
                </a:lnTo>
                <a:lnTo>
                  <a:pt x="47011" y="120352"/>
                </a:lnTo>
                <a:lnTo>
                  <a:pt x="52988" y="116645"/>
                </a:lnTo>
                <a:lnTo>
                  <a:pt x="54810" y="106620"/>
                </a:lnTo>
                <a:lnTo>
                  <a:pt x="53450" y="99815"/>
                </a:lnTo>
                <a:lnTo>
                  <a:pt x="28820" y="99815"/>
                </a:lnTo>
                <a:lnTo>
                  <a:pt x="17780" y="96316"/>
                </a:lnTo>
                <a:lnTo>
                  <a:pt x="19395" y="84889"/>
                </a:lnTo>
                <a:lnTo>
                  <a:pt x="23862" y="72945"/>
                </a:lnTo>
                <a:lnTo>
                  <a:pt x="32344" y="62658"/>
                </a:lnTo>
                <a:lnTo>
                  <a:pt x="48351" y="62658"/>
                </a:lnTo>
                <a:lnTo>
                  <a:pt x="47336" y="44023"/>
                </a:lnTo>
                <a:lnTo>
                  <a:pt x="46103" y="32060"/>
                </a:lnTo>
                <a:lnTo>
                  <a:pt x="43785" y="20592"/>
                </a:lnTo>
                <a:lnTo>
                  <a:pt x="39854" y="9834"/>
                </a:lnTo>
                <a:lnTo>
                  <a:pt x="33782" y="0"/>
                </a:lnTo>
                <a:close/>
              </a:path>
              <a:path w="55245" h="120650">
                <a:moveTo>
                  <a:pt x="48351" y="62658"/>
                </a:moveTo>
                <a:lnTo>
                  <a:pt x="32344" y="62658"/>
                </a:lnTo>
                <a:lnTo>
                  <a:pt x="34489" y="72945"/>
                </a:lnTo>
                <a:lnTo>
                  <a:pt x="36341" y="82709"/>
                </a:lnTo>
                <a:lnTo>
                  <a:pt x="36868" y="91576"/>
                </a:lnTo>
                <a:lnTo>
                  <a:pt x="34772" y="97757"/>
                </a:lnTo>
                <a:lnTo>
                  <a:pt x="28820" y="99815"/>
                </a:lnTo>
                <a:lnTo>
                  <a:pt x="53450" y="99815"/>
                </a:lnTo>
                <a:lnTo>
                  <a:pt x="51998" y="92551"/>
                </a:lnTo>
                <a:lnTo>
                  <a:pt x="49816" y="80746"/>
                </a:lnTo>
                <a:lnTo>
                  <a:pt x="48664" y="68580"/>
                </a:lnTo>
                <a:lnTo>
                  <a:pt x="48351" y="62658"/>
                </a:lnTo>
                <a:close/>
              </a:path>
            </a:pathLst>
          </a:custGeom>
          <a:solidFill>
            <a:srgbClr val="2F475C"/>
          </a:solidFill>
        </p:spPr>
        <p:txBody>
          <a:bodyPr wrap="square" lIns="0" tIns="0" rIns="0" bIns="0" rtlCol="0"/>
          <a:lstStyle/>
          <a:p>
            <a:endParaRPr/>
          </a:p>
        </p:txBody>
      </p:sp>
      <p:sp>
        <p:nvSpPr>
          <p:cNvPr id="65" name="bk object 65"/>
          <p:cNvSpPr/>
          <p:nvPr/>
        </p:nvSpPr>
        <p:spPr>
          <a:xfrm>
            <a:off x="2318004" y="614210"/>
            <a:ext cx="332105" cy="337185"/>
          </a:xfrm>
          <a:custGeom>
            <a:avLst/>
            <a:gdLst/>
            <a:ahLst/>
            <a:cxnLst/>
            <a:rect l="l" t="t" r="r" b="b"/>
            <a:pathLst>
              <a:path w="332105" h="337184">
                <a:moveTo>
                  <a:pt x="19684" y="90512"/>
                </a:moveTo>
                <a:lnTo>
                  <a:pt x="13588" y="91147"/>
                </a:lnTo>
                <a:lnTo>
                  <a:pt x="7619" y="92163"/>
                </a:lnTo>
                <a:lnTo>
                  <a:pt x="0" y="93306"/>
                </a:lnTo>
                <a:lnTo>
                  <a:pt x="3111" y="134049"/>
                </a:lnTo>
                <a:lnTo>
                  <a:pt x="9489" y="174946"/>
                </a:lnTo>
                <a:lnTo>
                  <a:pt x="19559" y="214259"/>
                </a:lnTo>
                <a:lnTo>
                  <a:pt x="34125" y="251982"/>
                </a:lnTo>
                <a:lnTo>
                  <a:pt x="53738" y="286955"/>
                </a:lnTo>
                <a:lnTo>
                  <a:pt x="79014" y="318307"/>
                </a:lnTo>
                <a:lnTo>
                  <a:pt x="99313" y="336765"/>
                </a:lnTo>
                <a:lnTo>
                  <a:pt x="110500" y="332540"/>
                </a:lnTo>
                <a:lnTo>
                  <a:pt x="122523" y="328967"/>
                </a:lnTo>
                <a:lnTo>
                  <a:pt x="135248" y="325928"/>
                </a:lnTo>
                <a:lnTo>
                  <a:pt x="148545" y="323304"/>
                </a:lnTo>
                <a:lnTo>
                  <a:pt x="162280" y="320975"/>
                </a:lnTo>
                <a:lnTo>
                  <a:pt x="202179" y="314967"/>
                </a:lnTo>
                <a:lnTo>
                  <a:pt x="97709" y="314967"/>
                </a:lnTo>
                <a:lnTo>
                  <a:pt x="72732" y="285414"/>
                </a:lnTo>
                <a:lnTo>
                  <a:pt x="52539" y="252570"/>
                </a:lnTo>
                <a:lnTo>
                  <a:pt x="37105" y="217185"/>
                </a:lnTo>
                <a:lnTo>
                  <a:pt x="26402" y="180009"/>
                </a:lnTo>
                <a:lnTo>
                  <a:pt x="20405" y="141786"/>
                </a:lnTo>
                <a:lnTo>
                  <a:pt x="19051" y="117322"/>
                </a:lnTo>
                <a:lnTo>
                  <a:pt x="19088" y="103283"/>
                </a:lnTo>
                <a:lnTo>
                  <a:pt x="19644" y="91387"/>
                </a:lnTo>
                <a:lnTo>
                  <a:pt x="19050" y="91147"/>
                </a:lnTo>
                <a:lnTo>
                  <a:pt x="19680" y="90599"/>
                </a:lnTo>
                <a:close/>
              </a:path>
              <a:path w="332105" h="337184">
                <a:moveTo>
                  <a:pt x="248091" y="56539"/>
                </a:moveTo>
                <a:lnTo>
                  <a:pt x="220061" y="56539"/>
                </a:lnTo>
                <a:lnTo>
                  <a:pt x="229311" y="59228"/>
                </a:lnTo>
                <a:lnTo>
                  <a:pt x="236289" y="66229"/>
                </a:lnTo>
                <a:lnTo>
                  <a:pt x="240122" y="78534"/>
                </a:lnTo>
                <a:lnTo>
                  <a:pt x="243077" y="91688"/>
                </a:lnTo>
                <a:lnTo>
                  <a:pt x="246933" y="104284"/>
                </a:lnTo>
                <a:lnTo>
                  <a:pt x="251489" y="116422"/>
                </a:lnTo>
                <a:lnTo>
                  <a:pt x="256546" y="128203"/>
                </a:lnTo>
                <a:lnTo>
                  <a:pt x="261902" y="139730"/>
                </a:lnTo>
                <a:lnTo>
                  <a:pt x="267358" y="151102"/>
                </a:lnTo>
                <a:lnTo>
                  <a:pt x="272714" y="162421"/>
                </a:lnTo>
                <a:lnTo>
                  <a:pt x="277770" y="173787"/>
                </a:lnTo>
                <a:lnTo>
                  <a:pt x="282351" y="185385"/>
                </a:lnTo>
                <a:lnTo>
                  <a:pt x="286178" y="197067"/>
                </a:lnTo>
                <a:lnTo>
                  <a:pt x="289131" y="209183"/>
                </a:lnTo>
                <a:lnTo>
                  <a:pt x="277273" y="211075"/>
                </a:lnTo>
                <a:lnTo>
                  <a:pt x="264593" y="216826"/>
                </a:lnTo>
                <a:lnTo>
                  <a:pt x="264743" y="228536"/>
                </a:lnTo>
                <a:lnTo>
                  <a:pt x="266559" y="239918"/>
                </a:lnTo>
                <a:lnTo>
                  <a:pt x="269028" y="251580"/>
                </a:lnTo>
                <a:lnTo>
                  <a:pt x="271136" y="264133"/>
                </a:lnTo>
                <a:lnTo>
                  <a:pt x="236131" y="290191"/>
                </a:lnTo>
                <a:lnTo>
                  <a:pt x="198989" y="298870"/>
                </a:lnTo>
                <a:lnTo>
                  <a:pt x="97709" y="314967"/>
                </a:lnTo>
                <a:lnTo>
                  <a:pt x="202179" y="314967"/>
                </a:lnTo>
                <a:lnTo>
                  <a:pt x="246492" y="306543"/>
                </a:lnTo>
                <a:lnTo>
                  <a:pt x="283803" y="293678"/>
                </a:lnTo>
                <a:lnTo>
                  <a:pt x="317815" y="266896"/>
                </a:lnTo>
                <a:lnTo>
                  <a:pt x="297915" y="266896"/>
                </a:lnTo>
                <a:lnTo>
                  <a:pt x="293471" y="266544"/>
                </a:lnTo>
                <a:lnTo>
                  <a:pt x="289203" y="262896"/>
                </a:lnTo>
                <a:lnTo>
                  <a:pt x="285533" y="255602"/>
                </a:lnTo>
                <a:lnTo>
                  <a:pt x="282886" y="244316"/>
                </a:lnTo>
                <a:lnTo>
                  <a:pt x="281685" y="228688"/>
                </a:lnTo>
                <a:lnTo>
                  <a:pt x="331896" y="228688"/>
                </a:lnTo>
                <a:lnTo>
                  <a:pt x="330257" y="219603"/>
                </a:lnTo>
                <a:lnTo>
                  <a:pt x="324450" y="208515"/>
                </a:lnTo>
                <a:lnTo>
                  <a:pt x="313742" y="195471"/>
                </a:lnTo>
                <a:lnTo>
                  <a:pt x="305847" y="185302"/>
                </a:lnTo>
                <a:lnTo>
                  <a:pt x="285181" y="153117"/>
                </a:lnTo>
                <a:lnTo>
                  <a:pt x="268387" y="118428"/>
                </a:lnTo>
                <a:lnTo>
                  <a:pt x="255208" y="82082"/>
                </a:lnTo>
                <a:lnTo>
                  <a:pt x="251563" y="69730"/>
                </a:lnTo>
                <a:lnTo>
                  <a:pt x="248091" y="56539"/>
                </a:lnTo>
                <a:close/>
              </a:path>
              <a:path w="332105" h="337184">
                <a:moveTo>
                  <a:pt x="331896" y="228688"/>
                </a:moveTo>
                <a:lnTo>
                  <a:pt x="281685" y="228688"/>
                </a:lnTo>
                <a:lnTo>
                  <a:pt x="282860" y="228688"/>
                </a:lnTo>
                <a:lnTo>
                  <a:pt x="296715" y="229063"/>
                </a:lnTo>
                <a:lnTo>
                  <a:pt x="307901" y="231383"/>
                </a:lnTo>
                <a:lnTo>
                  <a:pt x="308948" y="242295"/>
                </a:lnTo>
                <a:lnTo>
                  <a:pt x="308056" y="251580"/>
                </a:lnTo>
                <a:lnTo>
                  <a:pt x="307688" y="252762"/>
                </a:lnTo>
                <a:lnTo>
                  <a:pt x="305627" y="259101"/>
                </a:lnTo>
                <a:lnTo>
                  <a:pt x="302108" y="264299"/>
                </a:lnTo>
                <a:lnTo>
                  <a:pt x="297915" y="266896"/>
                </a:lnTo>
                <a:lnTo>
                  <a:pt x="317815" y="266896"/>
                </a:lnTo>
                <a:lnTo>
                  <a:pt x="320553" y="263448"/>
                </a:lnTo>
                <a:lnTo>
                  <a:pt x="326538" y="252762"/>
                </a:lnTo>
                <a:lnTo>
                  <a:pt x="330977" y="240586"/>
                </a:lnTo>
                <a:lnTo>
                  <a:pt x="332115" y="229904"/>
                </a:lnTo>
                <a:lnTo>
                  <a:pt x="331896" y="228688"/>
                </a:lnTo>
                <a:close/>
              </a:path>
              <a:path w="332105" h="337184">
                <a:moveTo>
                  <a:pt x="119221" y="85648"/>
                </a:moveTo>
                <a:lnTo>
                  <a:pt x="86532" y="85648"/>
                </a:lnTo>
                <a:lnTo>
                  <a:pt x="94275" y="86484"/>
                </a:lnTo>
                <a:lnTo>
                  <a:pt x="101194" y="89388"/>
                </a:lnTo>
                <a:lnTo>
                  <a:pt x="107096" y="94884"/>
                </a:lnTo>
                <a:lnTo>
                  <a:pt x="111785" y="103494"/>
                </a:lnTo>
                <a:lnTo>
                  <a:pt x="115067" y="115741"/>
                </a:lnTo>
                <a:lnTo>
                  <a:pt x="126518" y="117322"/>
                </a:lnTo>
                <a:lnTo>
                  <a:pt x="137545" y="115741"/>
                </a:lnTo>
                <a:lnTo>
                  <a:pt x="148205" y="111863"/>
                </a:lnTo>
                <a:lnTo>
                  <a:pt x="158804" y="106459"/>
                </a:lnTo>
                <a:lnTo>
                  <a:pt x="169426" y="100396"/>
                </a:lnTo>
                <a:lnTo>
                  <a:pt x="170764" y="99666"/>
                </a:lnTo>
                <a:lnTo>
                  <a:pt x="137448" y="99666"/>
                </a:lnTo>
                <a:lnTo>
                  <a:pt x="124231" y="99580"/>
                </a:lnTo>
                <a:lnTo>
                  <a:pt x="120771" y="90320"/>
                </a:lnTo>
                <a:lnTo>
                  <a:pt x="119221" y="85648"/>
                </a:lnTo>
                <a:close/>
              </a:path>
              <a:path w="332105" h="337184">
                <a:moveTo>
                  <a:pt x="159024" y="17969"/>
                </a:moveTo>
                <a:lnTo>
                  <a:pt x="129387" y="17969"/>
                </a:lnTo>
                <a:lnTo>
                  <a:pt x="141985" y="18503"/>
                </a:lnTo>
                <a:lnTo>
                  <a:pt x="143987" y="25260"/>
                </a:lnTo>
                <a:lnTo>
                  <a:pt x="155386" y="74486"/>
                </a:lnTo>
                <a:lnTo>
                  <a:pt x="157470" y="87723"/>
                </a:lnTo>
                <a:lnTo>
                  <a:pt x="147986" y="94926"/>
                </a:lnTo>
                <a:lnTo>
                  <a:pt x="137448" y="99666"/>
                </a:lnTo>
                <a:lnTo>
                  <a:pt x="170764" y="99666"/>
                </a:lnTo>
                <a:lnTo>
                  <a:pt x="180294" y="94468"/>
                </a:lnTo>
                <a:lnTo>
                  <a:pt x="178345" y="82757"/>
                </a:lnTo>
                <a:lnTo>
                  <a:pt x="177733" y="69041"/>
                </a:lnTo>
                <a:lnTo>
                  <a:pt x="187372" y="64413"/>
                </a:lnTo>
                <a:lnTo>
                  <a:pt x="198221" y="60125"/>
                </a:lnTo>
                <a:lnTo>
                  <a:pt x="209407" y="57169"/>
                </a:lnTo>
                <a:lnTo>
                  <a:pt x="220061" y="56539"/>
                </a:lnTo>
                <a:lnTo>
                  <a:pt x="248091" y="56539"/>
                </a:lnTo>
                <a:lnTo>
                  <a:pt x="245324" y="44843"/>
                </a:lnTo>
                <a:lnTo>
                  <a:pt x="239419" y="43705"/>
                </a:lnTo>
                <a:lnTo>
                  <a:pt x="200874" y="43705"/>
                </a:lnTo>
                <a:lnTo>
                  <a:pt x="189289" y="43486"/>
                </a:lnTo>
                <a:lnTo>
                  <a:pt x="177357" y="41500"/>
                </a:lnTo>
                <a:lnTo>
                  <a:pt x="164998" y="36851"/>
                </a:lnTo>
                <a:lnTo>
                  <a:pt x="161649" y="24909"/>
                </a:lnTo>
                <a:lnTo>
                  <a:pt x="159024" y="17969"/>
                </a:lnTo>
                <a:close/>
              </a:path>
              <a:path w="332105" h="337184">
                <a:moveTo>
                  <a:pt x="139189" y="0"/>
                </a:moveTo>
                <a:lnTo>
                  <a:pt x="94881" y="17039"/>
                </a:lnTo>
                <a:lnTo>
                  <a:pt x="85203" y="24574"/>
                </a:lnTo>
                <a:lnTo>
                  <a:pt x="89916" y="34520"/>
                </a:lnTo>
                <a:lnTo>
                  <a:pt x="92362" y="44843"/>
                </a:lnTo>
                <a:lnTo>
                  <a:pt x="61954" y="75062"/>
                </a:lnTo>
                <a:lnTo>
                  <a:pt x="49498" y="76884"/>
                </a:lnTo>
                <a:lnTo>
                  <a:pt x="37718" y="79527"/>
                </a:lnTo>
                <a:lnTo>
                  <a:pt x="27330" y="83959"/>
                </a:lnTo>
                <a:lnTo>
                  <a:pt x="19727" y="90559"/>
                </a:lnTo>
                <a:lnTo>
                  <a:pt x="19644" y="91387"/>
                </a:lnTo>
                <a:lnTo>
                  <a:pt x="25599" y="93787"/>
                </a:lnTo>
                <a:lnTo>
                  <a:pt x="33665" y="94785"/>
                </a:lnTo>
                <a:lnTo>
                  <a:pt x="42267" y="94191"/>
                </a:lnTo>
                <a:lnTo>
                  <a:pt x="51212" y="92529"/>
                </a:lnTo>
                <a:lnTo>
                  <a:pt x="69353" y="88089"/>
                </a:lnTo>
                <a:lnTo>
                  <a:pt x="78160" y="86357"/>
                </a:lnTo>
                <a:lnTo>
                  <a:pt x="86532" y="85648"/>
                </a:lnTo>
                <a:lnTo>
                  <a:pt x="119221" y="85648"/>
                </a:lnTo>
                <a:lnTo>
                  <a:pt x="117356" y="80024"/>
                </a:lnTo>
                <a:lnTo>
                  <a:pt x="114220" y="68618"/>
                </a:lnTo>
                <a:lnTo>
                  <a:pt x="111980" y="57308"/>
                </a:lnTo>
                <a:lnTo>
                  <a:pt x="111876" y="56539"/>
                </a:lnTo>
                <a:lnTo>
                  <a:pt x="110915" y="45770"/>
                </a:lnTo>
                <a:lnTo>
                  <a:pt x="111689" y="35617"/>
                </a:lnTo>
                <a:lnTo>
                  <a:pt x="114711" y="27170"/>
                </a:lnTo>
                <a:lnTo>
                  <a:pt x="120453" y="21073"/>
                </a:lnTo>
                <a:lnTo>
                  <a:pt x="129387" y="17969"/>
                </a:lnTo>
                <a:lnTo>
                  <a:pt x="159024" y="17969"/>
                </a:lnTo>
                <a:lnTo>
                  <a:pt x="157200" y="13147"/>
                </a:lnTo>
                <a:lnTo>
                  <a:pt x="150968" y="1316"/>
                </a:lnTo>
                <a:lnTo>
                  <a:pt x="139189" y="0"/>
                </a:lnTo>
                <a:close/>
              </a:path>
              <a:path w="332105" h="337184">
                <a:moveTo>
                  <a:pt x="223318" y="42429"/>
                </a:moveTo>
                <a:lnTo>
                  <a:pt x="200874" y="43705"/>
                </a:lnTo>
                <a:lnTo>
                  <a:pt x="239419" y="43705"/>
                </a:lnTo>
                <a:lnTo>
                  <a:pt x="234336" y="42726"/>
                </a:lnTo>
                <a:lnTo>
                  <a:pt x="223318" y="42429"/>
                </a:lnTo>
                <a:close/>
              </a:path>
            </a:pathLst>
          </a:custGeom>
          <a:solidFill>
            <a:srgbClr val="2F475C"/>
          </a:solidFill>
        </p:spPr>
        <p:txBody>
          <a:bodyPr wrap="square" lIns="0" tIns="0" rIns="0" bIns="0" rtlCol="0"/>
          <a:lstStyle/>
          <a:p>
            <a:endParaRPr/>
          </a:p>
        </p:txBody>
      </p:sp>
      <p:sp>
        <p:nvSpPr>
          <p:cNvPr id="66" name="bk object 66"/>
          <p:cNvSpPr/>
          <p:nvPr/>
        </p:nvSpPr>
        <p:spPr>
          <a:xfrm>
            <a:off x="6022218" y="138813"/>
            <a:ext cx="256540" cy="203835"/>
          </a:xfrm>
          <a:custGeom>
            <a:avLst/>
            <a:gdLst/>
            <a:ahLst/>
            <a:cxnLst/>
            <a:rect l="l" t="t" r="r" b="b"/>
            <a:pathLst>
              <a:path w="256539" h="203835">
                <a:moveTo>
                  <a:pt x="235960" y="110868"/>
                </a:moveTo>
                <a:lnTo>
                  <a:pt x="185312" y="113940"/>
                </a:lnTo>
                <a:lnTo>
                  <a:pt x="7955" y="127724"/>
                </a:lnTo>
                <a:lnTo>
                  <a:pt x="0" y="161821"/>
                </a:lnTo>
                <a:lnTo>
                  <a:pt x="2190" y="175739"/>
                </a:lnTo>
                <a:lnTo>
                  <a:pt x="6591" y="188362"/>
                </a:lnTo>
                <a:lnTo>
                  <a:pt x="13075" y="198146"/>
                </a:lnTo>
                <a:lnTo>
                  <a:pt x="21517" y="203549"/>
                </a:lnTo>
                <a:lnTo>
                  <a:pt x="34606" y="201281"/>
                </a:lnTo>
                <a:lnTo>
                  <a:pt x="47538" y="199477"/>
                </a:lnTo>
                <a:lnTo>
                  <a:pt x="85535" y="196259"/>
                </a:lnTo>
                <a:lnTo>
                  <a:pt x="159124" y="194444"/>
                </a:lnTo>
                <a:lnTo>
                  <a:pt x="171233" y="194059"/>
                </a:lnTo>
                <a:lnTo>
                  <a:pt x="219714" y="190141"/>
                </a:lnTo>
                <a:lnTo>
                  <a:pt x="256496" y="183071"/>
                </a:lnTo>
                <a:lnTo>
                  <a:pt x="254971" y="179776"/>
                </a:lnTo>
                <a:lnTo>
                  <a:pt x="34837" y="179776"/>
                </a:lnTo>
                <a:lnTo>
                  <a:pt x="24575" y="169316"/>
                </a:lnTo>
                <a:lnTo>
                  <a:pt x="59504" y="150940"/>
                </a:lnTo>
                <a:lnTo>
                  <a:pt x="97245" y="142519"/>
                </a:lnTo>
                <a:lnTo>
                  <a:pt x="135068" y="136167"/>
                </a:lnTo>
                <a:lnTo>
                  <a:pt x="184885" y="132394"/>
                </a:lnTo>
                <a:lnTo>
                  <a:pt x="255134" y="132394"/>
                </a:lnTo>
                <a:lnTo>
                  <a:pt x="255373" y="127724"/>
                </a:lnTo>
                <a:lnTo>
                  <a:pt x="255361" y="126798"/>
                </a:lnTo>
                <a:lnTo>
                  <a:pt x="253878" y="119825"/>
                </a:lnTo>
                <a:lnTo>
                  <a:pt x="249426" y="114457"/>
                </a:lnTo>
                <a:lnTo>
                  <a:pt x="241103" y="111380"/>
                </a:lnTo>
                <a:lnTo>
                  <a:pt x="235960" y="110868"/>
                </a:lnTo>
                <a:close/>
              </a:path>
              <a:path w="256539" h="203835">
                <a:moveTo>
                  <a:pt x="255134" y="132394"/>
                </a:moveTo>
                <a:lnTo>
                  <a:pt x="184885" y="132394"/>
                </a:lnTo>
                <a:lnTo>
                  <a:pt x="197124" y="132501"/>
                </a:lnTo>
                <a:lnTo>
                  <a:pt x="209244" y="133090"/>
                </a:lnTo>
                <a:lnTo>
                  <a:pt x="221230" y="134195"/>
                </a:lnTo>
                <a:lnTo>
                  <a:pt x="233065" y="135846"/>
                </a:lnTo>
                <a:lnTo>
                  <a:pt x="234309" y="144396"/>
                </a:lnTo>
                <a:lnTo>
                  <a:pt x="233166" y="153159"/>
                </a:lnTo>
                <a:lnTo>
                  <a:pt x="232658" y="160271"/>
                </a:lnTo>
                <a:lnTo>
                  <a:pt x="186088" y="173657"/>
                </a:lnTo>
                <a:lnTo>
                  <a:pt x="136151" y="177849"/>
                </a:lnTo>
                <a:lnTo>
                  <a:pt x="72294" y="178207"/>
                </a:lnTo>
                <a:lnTo>
                  <a:pt x="59669" y="178452"/>
                </a:lnTo>
                <a:lnTo>
                  <a:pt x="47172" y="178947"/>
                </a:lnTo>
                <a:lnTo>
                  <a:pt x="34837" y="179776"/>
                </a:lnTo>
                <a:lnTo>
                  <a:pt x="254971" y="179776"/>
                </a:lnTo>
                <a:lnTo>
                  <a:pt x="252526" y="174489"/>
                </a:lnTo>
                <a:lnTo>
                  <a:pt x="251339" y="164994"/>
                </a:lnTo>
                <a:lnTo>
                  <a:pt x="251984" y="155042"/>
                </a:lnTo>
                <a:lnTo>
                  <a:pt x="254970" y="135600"/>
                </a:lnTo>
                <a:lnTo>
                  <a:pt x="255134" y="132394"/>
                </a:lnTo>
                <a:close/>
              </a:path>
              <a:path w="256539" h="203835">
                <a:moveTo>
                  <a:pt x="23330" y="270"/>
                </a:moveTo>
                <a:lnTo>
                  <a:pt x="1376" y="36158"/>
                </a:lnTo>
                <a:lnTo>
                  <a:pt x="2533" y="58216"/>
                </a:lnTo>
                <a:lnTo>
                  <a:pt x="2644" y="61350"/>
                </a:lnTo>
                <a:lnTo>
                  <a:pt x="41828" y="85904"/>
                </a:lnTo>
                <a:lnTo>
                  <a:pt x="55607" y="86024"/>
                </a:lnTo>
                <a:lnTo>
                  <a:pt x="70447" y="85382"/>
                </a:lnTo>
                <a:lnTo>
                  <a:pt x="85960" y="84153"/>
                </a:lnTo>
                <a:lnTo>
                  <a:pt x="101759" y="82516"/>
                </a:lnTo>
                <a:lnTo>
                  <a:pt x="160067" y="75408"/>
                </a:lnTo>
                <a:lnTo>
                  <a:pt x="171485" y="74375"/>
                </a:lnTo>
                <a:lnTo>
                  <a:pt x="180865" y="73991"/>
                </a:lnTo>
                <a:lnTo>
                  <a:pt x="243842" y="73991"/>
                </a:lnTo>
                <a:lnTo>
                  <a:pt x="248954" y="71175"/>
                </a:lnTo>
                <a:lnTo>
                  <a:pt x="253335" y="64707"/>
                </a:lnTo>
                <a:lnTo>
                  <a:pt x="253990" y="61514"/>
                </a:lnTo>
                <a:lnTo>
                  <a:pt x="66550" y="61505"/>
                </a:lnTo>
                <a:lnTo>
                  <a:pt x="32117" y="60910"/>
                </a:lnTo>
                <a:lnTo>
                  <a:pt x="25104" y="60693"/>
                </a:lnTo>
                <a:lnTo>
                  <a:pt x="22502" y="48716"/>
                </a:lnTo>
                <a:lnTo>
                  <a:pt x="20464" y="36158"/>
                </a:lnTo>
                <a:lnTo>
                  <a:pt x="22235" y="25771"/>
                </a:lnTo>
                <a:lnTo>
                  <a:pt x="31063" y="20306"/>
                </a:lnTo>
                <a:lnTo>
                  <a:pt x="33522" y="20063"/>
                </a:lnTo>
                <a:lnTo>
                  <a:pt x="46067" y="19832"/>
                </a:lnTo>
                <a:lnTo>
                  <a:pt x="58535" y="18968"/>
                </a:lnTo>
                <a:lnTo>
                  <a:pt x="83380" y="16660"/>
                </a:lnTo>
                <a:lnTo>
                  <a:pt x="95827" y="15878"/>
                </a:lnTo>
                <a:lnTo>
                  <a:pt x="246447" y="15783"/>
                </a:lnTo>
                <a:lnTo>
                  <a:pt x="244898" y="14305"/>
                </a:lnTo>
                <a:lnTo>
                  <a:pt x="202984" y="2441"/>
                </a:lnTo>
                <a:lnTo>
                  <a:pt x="196833" y="1889"/>
                </a:lnTo>
                <a:lnTo>
                  <a:pt x="51250" y="1889"/>
                </a:lnTo>
                <a:lnTo>
                  <a:pt x="40023" y="1741"/>
                </a:lnTo>
                <a:lnTo>
                  <a:pt x="30624" y="1231"/>
                </a:lnTo>
                <a:lnTo>
                  <a:pt x="23330" y="270"/>
                </a:lnTo>
                <a:close/>
              </a:path>
              <a:path w="256539" h="203835">
                <a:moveTo>
                  <a:pt x="243842" y="73991"/>
                </a:moveTo>
                <a:lnTo>
                  <a:pt x="180865" y="73991"/>
                </a:lnTo>
                <a:lnTo>
                  <a:pt x="201557" y="75884"/>
                </a:lnTo>
                <a:lnTo>
                  <a:pt x="218437" y="76993"/>
                </a:lnTo>
                <a:lnTo>
                  <a:pt x="231780" y="76874"/>
                </a:lnTo>
                <a:lnTo>
                  <a:pt x="241861" y="75083"/>
                </a:lnTo>
                <a:lnTo>
                  <a:pt x="243842" y="73991"/>
                </a:lnTo>
                <a:close/>
              </a:path>
              <a:path w="256539" h="203835">
                <a:moveTo>
                  <a:pt x="247334" y="16630"/>
                </a:moveTo>
                <a:lnTo>
                  <a:pt x="202473" y="16630"/>
                </a:lnTo>
                <a:lnTo>
                  <a:pt x="212555" y="17139"/>
                </a:lnTo>
                <a:lnTo>
                  <a:pt x="221281" y="19168"/>
                </a:lnTo>
                <a:lnTo>
                  <a:pt x="228329" y="23179"/>
                </a:lnTo>
                <a:lnTo>
                  <a:pt x="233377" y="29637"/>
                </a:lnTo>
                <a:lnTo>
                  <a:pt x="236103" y="39004"/>
                </a:lnTo>
                <a:lnTo>
                  <a:pt x="235975" y="43162"/>
                </a:lnTo>
                <a:lnTo>
                  <a:pt x="193297" y="56716"/>
                </a:lnTo>
                <a:lnTo>
                  <a:pt x="147006" y="60274"/>
                </a:lnTo>
                <a:lnTo>
                  <a:pt x="97070" y="61514"/>
                </a:lnTo>
                <a:lnTo>
                  <a:pt x="253990" y="61514"/>
                </a:lnTo>
                <a:lnTo>
                  <a:pt x="255277" y="55235"/>
                </a:lnTo>
                <a:lnTo>
                  <a:pt x="255056" y="42314"/>
                </a:lnTo>
                <a:lnTo>
                  <a:pt x="252946" y="25500"/>
                </a:lnTo>
                <a:lnTo>
                  <a:pt x="250229" y="19392"/>
                </a:lnTo>
                <a:lnTo>
                  <a:pt x="247334" y="16630"/>
                </a:lnTo>
                <a:close/>
              </a:path>
              <a:path w="256539" h="203835">
                <a:moveTo>
                  <a:pt x="246447" y="15783"/>
                </a:moveTo>
                <a:lnTo>
                  <a:pt x="108338" y="15783"/>
                </a:lnTo>
                <a:lnTo>
                  <a:pt x="120948" y="16707"/>
                </a:lnTo>
                <a:lnTo>
                  <a:pt x="131515" y="19548"/>
                </a:lnTo>
                <a:lnTo>
                  <a:pt x="142978" y="20666"/>
                </a:lnTo>
                <a:lnTo>
                  <a:pt x="155016" y="20525"/>
                </a:lnTo>
                <a:lnTo>
                  <a:pt x="167306" y="19588"/>
                </a:lnTo>
                <a:lnTo>
                  <a:pt x="191356" y="17177"/>
                </a:lnTo>
                <a:lnTo>
                  <a:pt x="202473" y="16630"/>
                </a:lnTo>
                <a:lnTo>
                  <a:pt x="247334" y="16630"/>
                </a:lnTo>
                <a:lnTo>
                  <a:pt x="246447" y="15783"/>
                </a:lnTo>
                <a:close/>
              </a:path>
              <a:path w="256539" h="203835">
                <a:moveTo>
                  <a:pt x="141455" y="0"/>
                </a:moveTo>
                <a:lnTo>
                  <a:pt x="125089" y="212"/>
                </a:lnTo>
                <a:lnTo>
                  <a:pt x="64028" y="1761"/>
                </a:lnTo>
                <a:lnTo>
                  <a:pt x="51250" y="1889"/>
                </a:lnTo>
                <a:lnTo>
                  <a:pt x="196833" y="1889"/>
                </a:lnTo>
                <a:lnTo>
                  <a:pt x="188747" y="1164"/>
                </a:lnTo>
                <a:lnTo>
                  <a:pt x="173561" y="389"/>
                </a:lnTo>
                <a:lnTo>
                  <a:pt x="157704" y="29"/>
                </a:lnTo>
                <a:lnTo>
                  <a:pt x="141455" y="0"/>
                </a:lnTo>
                <a:close/>
              </a:path>
            </a:pathLst>
          </a:custGeom>
          <a:solidFill>
            <a:srgbClr val="2F475C"/>
          </a:solidFill>
        </p:spPr>
        <p:txBody>
          <a:bodyPr wrap="square" lIns="0" tIns="0" rIns="0" bIns="0" rtlCol="0"/>
          <a:lstStyle/>
          <a:p>
            <a:endParaRPr/>
          </a:p>
        </p:txBody>
      </p:sp>
      <p:sp>
        <p:nvSpPr>
          <p:cNvPr id="67" name="bk object 67"/>
          <p:cNvSpPr/>
          <p:nvPr/>
        </p:nvSpPr>
        <p:spPr>
          <a:xfrm>
            <a:off x="829251" y="3644751"/>
            <a:ext cx="200660" cy="189865"/>
          </a:xfrm>
          <a:custGeom>
            <a:avLst/>
            <a:gdLst/>
            <a:ahLst/>
            <a:cxnLst/>
            <a:rect l="l" t="t" r="r" b="b"/>
            <a:pathLst>
              <a:path w="200659" h="189864">
                <a:moveTo>
                  <a:pt x="63947" y="0"/>
                </a:moveTo>
                <a:lnTo>
                  <a:pt x="52593" y="3657"/>
                </a:lnTo>
                <a:lnTo>
                  <a:pt x="50325" y="13838"/>
                </a:lnTo>
                <a:lnTo>
                  <a:pt x="49424" y="24271"/>
                </a:lnTo>
                <a:lnTo>
                  <a:pt x="48996" y="45151"/>
                </a:lnTo>
                <a:lnTo>
                  <a:pt x="48103" y="55225"/>
                </a:lnTo>
                <a:lnTo>
                  <a:pt x="45846" y="64807"/>
                </a:lnTo>
                <a:lnTo>
                  <a:pt x="41543" y="73712"/>
                </a:lnTo>
                <a:lnTo>
                  <a:pt x="34511" y="81753"/>
                </a:lnTo>
                <a:lnTo>
                  <a:pt x="24068" y="88744"/>
                </a:lnTo>
                <a:lnTo>
                  <a:pt x="13838" y="96757"/>
                </a:lnTo>
                <a:lnTo>
                  <a:pt x="6586" y="103388"/>
                </a:lnTo>
                <a:lnTo>
                  <a:pt x="2052" y="108823"/>
                </a:lnTo>
                <a:lnTo>
                  <a:pt x="0" y="113196"/>
                </a:lnTo>
                <a:lnTo>
                  <a:pt x="98" y="116844"/>
                </a:lnTo>
                <a:lnTo>
                  <a:pt x="24663" y="128940"/>
                </a:lnTo>
                <a:lnTo>
                  <a:pt x="32430" y="131441"/>
                </a:lnTo>
                <a:lnTo>
                  <a:pt x="68931" y="161077"/>
                </a:lnTo>
                <a:lnTo>
                  <a:pt x="72758" y="171411"/>
                </a:lnTo>
                <a:lnTo>
                  <a:pt x="76532" y="179253"/>
                </a:lnTo>
                <a:lnTo>
                  <a:pt x="80301" y="184763"/>
                </a:lnTo>
                <a:lnTo>
                  <a:pt x="84110" y="188096"/>
                </a:lnTo>
                <a:lnTo>
                  <a:pt x="88005" y="189413"/>
                </a:lnTo>
                <a:lnTo>
                  <a:pt x="92031" y="188869"/>
                </a:lnTo>
                <a:lnTo>
                  <a:pt x="121534" y="155403"/>
                </a:lnTo>
                <a:lnTo>
                  <a:pt x="123951" y="151861"/>
                </a:lnTo>
                <a:lnTo>
                  <a:pt x="86359" y="151861"/>
                </a:lnTo>
                <a:lnTo>
                  <a:pt x="81570" y="141129"/>
                </a:lnTo>
                <a:lnTo>
                  <a:pt x="77279" y="129784"/>
                </a:lnTo>
                <a:lnTo>
                  <a:pt x="70404" y="118353"/>
                </a:lnTo>
                <a:lnTo>
                  <a:pt x="58010" y="114407"/>
                </a:lnTo>
                <a:lnTo>
                  <a:pt x="46302" y="109217"/>
                </a:lnTo>
                <a:lnTo>
                  <a:pt x="36071" y="101898"/>
                </a:lnTo>
                <a:lnTo>
                  <a:pt x="47334" y="91894"/>
                </a:lnTo>
                <a:lnTo>
                  <a:pt x="55251" y="83762"/>
                </a:lnTo>
                <a:lnTo>
                  <a:pt x="66391" y="46056"/>
                </a:lnTo>
                <a:lnTo>
                  <a:pt x="67275" y="34078"/>
                </a:lnTo>
                <a:lnTo>
                  <a:pt x="69159" y="18944"/>
                </a:lnTo>
                <a:lnTo>
                  <a:pt x="95330" y="18944"/>
                </a:lnTo>
                <a:lnTo>
                  <a:pt x="91039" y="14489"/>
                </a:lnTo>
                <a:lnTo>
                  <a:pt x="82824" y="6963"/>
                </a:lnTo>
                <a:lnTo>
                  <a:pt x="73909" y="1618"/>
                </a:lnTo>
                <a:lnTo>
                  <a:pt x="63947" y="0"/>
                </a:lnTo>
                <a:close/>
              </a:path>
              <a:path w="200659" h="189864">
                <a:moveTo>
                  <a:pt x="139282" y="110249"/>
                </a:moveTo>
                <a:lnTo>
                  <a:pt x="102943" y="132574"/>
                </a:lnTo>
                <a:lnTo>
                  <a:pt x="95407" y="141787"/>
                </a:lnTo>
                <a:lnTo>
                  <a:pt x="86359" y="151861"/>
                </a:lnTo>
                <a:lnTo>
                  <a:pt x="123951" y="151861"/>
                </a:lnTo>
                <a:lnTo>
                  <a:pt x="127770" y="146265"/>
                </a:lnTo>
                <a:lnTo>
                  <a:pt x="134505" y="136531"/>
                </a:lnTo>
                <a:lnTo>
                  <a:pt x="141785" y="126359"/>
                </a:lnTo>
                <a:lnTo>
                  <a:pt x="199615" y="126359"/>
                </a:lnTo>
                <a:lnTo>
                  <a:pt x="199209" y="123592"/>
                </a:lnTo>
                <a:lnTo>
                  <a:pt x="179204" y="123592"/>
                </a:lnTo>
                <a:lnTo>
                  <a:pt x="175572" y="122830"/>
                </a:lnTo>
                <a:lnTo>
                  <a:pt x="164478" y="118131"/>
                </a:lnTo>
                <a:lnTo>
                  <a:pt x="150543" y="112693"/>
                </a:lnTo>
                <a:lnTo>
                  <a:pt x="139282" y="110249"/>
                </a:lnTo>
                <a:close/>
              </a:path>
              <a:path w="200659" h="189864">
                <a:moveTo>
                  <a:pt x="199615" y="126359"/>
                </a:moveTo>
                <a:lnTo>
                  <a:pt x="141785" y="126359"/>
                </a:lnTo>
                <a:lnTo>
                  <a:pt x="153377" y="128940"/>
                </a:lnTo>
                <a:lnTo>
                  <a:pt x="164767" y="131931"/>
                </a:lnTo>
                <a:lnTo>
                  <a:pt x="176194" y="133975"/>
                </a:lnTo>
                <a:lnTo>
                  <a:pt x="187899" y="133718"/>
                </a:lnTo>
                <a:lnTo>
                  <a:pt x="200121" y="129807"/>
                </a:lnTo>
                <a:lnTo>
                  <a:pt x="199615" y="126359"/>
                </a:lnTo>
                <a:close/>
              </a:path>
              <a:path w="200659" h="189864">
                <a:moveTo>
                  <a:pt x="180176" y="47999"/>
                </a:moveTo>
                <a:lnTo>
                  <a:pt x="157300" y="47999"/>
                </a:lnTo>
                <a:lnTo>
                  <a:pt x="155014" y="61051"/>
                </a:lnTo>
                <a:lnTo>
                  <a:pt x="155157" y="71114"/>
                </a:lnTo>
                <a:lnTo>
                  <a:pt x="157426" y="79374"/>
                </a:lnTo>
                <a:lnTo>
                  <a:pt x="161515" y="87019"/>
                </a:lnTo>
                <a:lnTo>
                  <a:pt x="173941" y="105211"/>
                </a:lnTo>
                <a:lnTo>
                  <a:pt x="181572" y="117970"/>
                </a:lnTo>
                <a:lnTo>
                  <a:pt x="181547" y="118399"/>
                </a:lnTo>
                <a:lnTo>
                  <a:pt x="179204" y="123592"/>
                </a:lnTo>
                <a:lnTo>
                  <a:pt x="199209" y="123592"/>
                </a:lnTo>
                <a:lnTo>
                  <a:pt x="198448" y="118399"/>
                </a:lnTo>
                <a:lnTo>
                  <a:pt x="193774" y="108708"/>
                </a:lnTo>
                <a:lnTo>
                  <a:pt x="187406" y="99694"/>
                </a:lnTo>
                <a:lnTo>
                  <a:pt x="180652" y="90317"/>
                </a:lnTo>
                <a:lnTo>
                  <a:pt x="174820" y="79537"/>
                </a:lnTo>
                <a:lnTo>
                  <a:pt x="171216" y="66315"/>
                </a:lnTo>
                <a:lnTo>
                  <a:pt x="175289" y="58377"/>
                </a:lnTo>
                <a:lnTo>
                  <a:pt x="180176" y="47999"/>
                </a:lnTo>
                <a:close/>
              </a:path>
              <a:path w="200659" h="189864">
                <a:moveTo>
                  <a:pt x="95330" y="18944"/>
                </a:moveTo>
                <a:lnTo>
                  <a:pt x="69159" y="18944"/>
                </a:lnTo>
                <a:lnTo>
                  <a:pt x="79765" y="28691"/>
                </a:lnTo>
                <a:lnTo>
                  <a:pt x="89096" y="37581"/>
                </a:lnTo>
                <a:lnTo>
                  <a:pt x="121203" y="54281"/>
                </a:lnTo>
                <a:lnTo>
                  <a:pt x="130251" y="53218"/>
                </a:lnTo>
                <a:lnTo>
                  <a:pt x="142020" y="51069"/>
                </a:lnTo>
                <a:lnTo>
                  <a:pt x="157300" y="47999"/>
                </a:lnTo>
                <a:lnTo>
                  <a:pt x="180176" y="47999"/>
                </a:lnTo>
                <a:lnTo>
                  <a:pt x="180885" y="46494"/>
                </a:lnTo>
                <a:lnTo>
                  <a:pt x="184623" y="37029"/>
                </a:lnTo>
                <a:lnTo>
                  <a:pt x="186087" y="31763"/>
                </a:lnTo>
                <a:lnTo>
                  <a:pt x="120800" y="31763"/>
                </a:lnTo>
                <a:lnTo>
                  <a:pt x="113577" y="31428"/>
                </a:lnTo>
                <a:lnTo>
                  <a:pt x="106750" y="29892"/>
                </a:lnTo>
                <a:lnTo>
                  <a:pt x="98899" y="22648"/>
                </a:lnTo>
                <a:lnTo>
                  <a:pt x="95330" y="18944"/>
                </a:lnTo>
                <a:close/>
              </a:path>
              <a:path w="200659" h="189864">
                <a:moveTo>
                  <a:pt x="180384" y="18060"/>
                </a:moveTo>
                <a:lnTo>
                  <a:pt x="175935" y="18355"/>
                </a:lnTo>
                <a:lnTo>
                  <a:pt x="170615" y="19484"/>
                </a:lnTo>
                <a:lnTo>
                  <a:pt x="164564" y="21221"/>
                </a:lnTo>
                <a:lnTo>
                  <a:pt x="150834" y="25618"/>
                </a:lnTo>
                <a:lnTo>
                  <a:pt x="143436" y="27825"/>
                </a:lnTo>
                <a:lnTo>
                  <a:pt x="135756" y="29756"/>
                </a:lnTo>
                <a:lnTo>
                  <a:pt x="128278" y="31123"/>
                </a:lnTo>
                <a:lnTo>
                  <a:pt x="120800" y="31763"/>
                </a:lnTo>
                <a:lnTo>
                  <a:pt x="186087" y="31763"/>
                </a:lnTo>
                <a:lnTo>
                  <a:pt x="186647" y="29735"/>
                </a:lnTo>
                <a:lnTo>
                  <a:pt x="186993" y="25618"/>
                </a:lnTo>
                <a:lnTo>
                  <a:pt x="187042" y="24271"/>
                </a:lnTo>
                <a:lnTo>
                  <a:pt x="186103" y="20881"/>
                </a:lnTo>
                <a:lnTo>
                  <a:pt x="183820" y="18827"/>
                </a:lnTo>
                <a:lnTo>
                  <a:pt x="180384" y="18060"/>
                </a:lnTo>
                <a:close/>
              </a:path>
            </a:pathLst>
          </a:custGeom>
          <a:solidFill>
            <a:srgbClr val="2F475C"/>
          </a:solidFill>
        </p:spPr>
        <p:txBody>
          <a:bodyPr wrap="square" lIns="0" tIns="0" rIns="0" bIns="0" rtlCol="0"/>
          <a:lstStyle/>
          <a:p>
            <a:endParaRPr/>
          </a:p>
        </p:txBody>
      </p:sp>
      <p:sp>
        <p:nvSpPr>
          <p:cNvPr id="2" name="Holder 2"/>
          <p:cNvSpPr>
            <a:spLocks noGrp="1"/>
          </p:cNvSpPr>
          <p:nvPr>
            <p:ph type="ctrTitle"/>
          </p:nvPr>
        </p:nvSpPr>
        <p:spPr>
          <a:xfrm>
            <a:off x="1524000" y="1804314"/>
            <a:ext cx="6095999" cy="940435"/>
          </a:xfrm>
          <a:prstGeom prst="rect">
            <a:avLst/>
          </a:prstGeom>
        </p:spPr>
        <p:txBody>
          <a:bodyPr wrap="square" lIns="0" tIns="0" rIns="0" bIns="0">
            <a:spAutoFit/>
          </a:bodyPr>
          <a:lstStyle>
            <a:lvl1pPr>
              <a:defRPr sz="72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371600" y="2880360"/>
            <a:ext cx="6400799"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path>
            </a:pathLst>
          </a:custGeom>
          <a:solidFill>
            <a:srgbClr val="F4F7F9"/>
          </a:solidFill>
        </p:spPr>
        <p:txBody>
          <a:bodyPr wrap="square" lIns="0" tIns="0" rIns="0" bIns="0" rtlCol="0"/>
          <a:lstStyle/>
          <a:p>
            <a:endParaRPr/>
          </a:p>
        </p:txBody>
      </p:sp>
      <p:sp>
        <p:nvSpPr>
          <p:cNvPr id="17" name="bk object 17"/>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0" y="5715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19" name="bk object 19"/>
          <p:cNvSpPr/>
          <p:nvPr/>
        </p:nvSpPr>
        <p:spPr>
          <a:xfrm>
            <a:off x="0" y="11430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0" name="bk object 20"/>
          <p:cNvSpPr/>
          <p:nvPr/>
        </p:nvSpPr>
        <p:spPr>
          <a:xfrm>
            <a:off x="0" y="2287523"/>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1" name="bk object 21"/>
          <p:cNvSpPr/>
          <p:nvPr/>
        </p:nvSpPr>
        <p:spPr>
          <a:xfrm>
            <a:off x="0" y="2860548"/>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2" name="bk object 22"/>
          <p:cNvSpPr/>
          <p:nvPr/>
        </p:nvSpPr>
        <p:spPr>
          <a:xfrm>
            <a:off x="0" y="3432047"/>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3" name="bk object 23"/>
          <p:cNvSpPr/>
          <p:nvPr/>
        </p:nvSpPr>
        <p:spPr>
          <a:xfrm>
            <a:off x="0" y="40050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4" name="bk object 24"/>
          <p:cNvSpPr/>
          <p:nvPr/>
        </p:nvSpPr>
        <p:spPr>
          <a:xfrm>
            <a:off x="0" y="45765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5" name="bk object 25"/>
          <p:cNvSpPr/>
          <p:nvPr/>
        </p:nvSpPr>
        <p:spPr>
          <a:xfrm>
            <a:off x="0" y="1716023"/>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6" name="bk object 26"/>
          <p:cNvSpPr/>
          <p:nvPr/>
        </p:nvSpPr>
        <p:spPr>
          <a:xfrm>
            <a:off x="2049344" y="4405964"/>
            <a:ext cx="555345" cy="647056"/>
          </a:xfrm>
          <a:prstGeom prst="rect">
            <a:avLst/>
          </a:prstGeom>
          <a:blipFill>
            <a:blip r:embed="rId3" cstate="print"/>
            <a:stretch>
              <a:fillRect/>
            </a:stretch>
          </a:blipFill>
        </p:spPr>
        <p:txBody>
          <a:bodyPr wrap="square" lIns="0" tIns="0" rIns="0" bIns="0" rtlCol="0"/>
          <a:lstStyle/>
          <a:p>
            <a:endParaRPr/>
          </a:p>
        </p:txBody>
      </p:sp>
      <p:sp>
        <p:nvSpPr>
          <p:cNvPr id="27" name="bk object 27"/>
          <p:cNvSpPr/>
          <p:nvPr/>
        </p:nvSpPr>
        <p:spPr>
          <a:xfrm>
            <a:off x="126743" y="4427606"/>
            <a:ext cx="923110" cy="696074"/>
          </a:xfrm>
          <a:prstGeom prst="rect">
            <a:avLst/>
          </a:prstGeom>
          <a:blipFill>
            <a:blip r:embed="rId4" cstate="print"/>
            <a:stretch>
              <a:fillRect/>
            </a:stretch>
          </a:blipFill>
        </p:spPr>
        <p:txBody>
          <a:bodyPr wrap="square" lIns="0" tIns="0" rIns="0" bIns="0" rtlCol="0"/>
          <a:lstStyle/>
          <a:p>
            <a:endParaRPr/>
          </a:p>
        </p:txBody>
      </p:sp>
      <p:sp>
        <p:nvSpPr>
          <p:cNvPr id="28" name="bk object 28"/>
          <p:cNvSpPr/>
          <p:nvPr/>
        </p:nvSpPr>
        <p:spPr>
          <a:xfrm>
            <a:off x="4716885" y="4422161"/>
            <a:ext cx="2023841" cy="721336"/>
          </a:xfrm>
          <a:prstGeom prst="rect">
            <a:avLst/>
          </a:prstGeom>
          <a:blipFill>
            <a:blip r:embed="rId5" cstate="print"/>
            <a:stretch>
              <a:fillRect/>
            </a:stretch>
          </a:blipFill>
        </p:spPr>
        <p:txBody>
          <a:bodyPr wrap="square" lIns="0" tIns="0" rIns="0" bIns="0" rtlCol="0"/>
          <a:lstStyle/>
          <a:p>
            <a:endParaRPr/>
          </a:p>
        </p:txBody>
      </p:sp>
      <p:sp>
        <p:nvSpPr>
          <p:cNvPr id="29" name="bk object 29"/>
          <p:cNvSpPr/>
          <p:nvPr/>
        </p:nvSpPr>
        <p:spPr>
          <a:xfrm>
            <a:off x="0" y="4445698"/>
            <a:ext cx="215900" cy="314960"/>
          </a:xfrm>
          <a:custGeom>
            <a:avLst/>
            <a:gdLst/>
            <a:ahLst/>
            <a:cxnLst/>
            <a:rect l="l" t="t" r="r" b="b"/>
            <a:pathLst>
              <a:path w="215900" h="314960">
                <a:moveTo>
                  <a:pt x="86430" y="184177"/>
                </a:moveTo>
                <a:lnTo>
                  <a:pt x="77315" y="216242"/>
                </a:lnTo>
                <a:lnTo>
                  <a:pt x="77914" y="225627"/>
                </a:lnTo>
                <a:lnTo>
                  <a:pt x="93849" y="269109"/>
                </a:lnTo>
                <a:lnTo>
                  <a:pt x="117966" y="303363"/>
                </a:lnTo>
                <a:lnTo>
                  <a:pt x="136226" y="314621"/>
                </a:lnTo>
                <a:lnTo>
                  <a:pt x="145291" y="314238"/>
                </a:lnTo>
                <a:lnTo>
                  <a:pt x="142826" y="304680"/>
                </a:lnTo>
                <a:lnTo>
                  <a:pt x="136572" y="293662"/>
                </a:lnTo>
                <a:lnTo>
                  <a:pt x="137087" y="284985"/>
                </a:lnTo>
                <a:lnTo>
                  <a:pt x="140903" y="274928"/>
                </a:lnTo>
                <a:lnTo>
                  <a:pt x="141545" y="273805"/>
                </a:lnTo>
                <a:lnTo>
                  <a:pt x="123768" y="273805"/>
                </a:lnTo>
                <a:lnTo>
                  <a:pt x="118508" y="265720"/>
                </a:lnTo>
                <a:lnTo>
                  <a:pt x="117321" y="255665"/>
                </a:lnTo>
                <a:lnTo>
                  <a:pt x="122648" y="243738"/>
                </a:lnTo>
                <a:lnTo>
                  <a:pt x="109114" y="243738"/>
                </a:lnTo>
                <a:lnTo>
                  <a:pt x="104857" y="234590"/>
                </a:lnTo>
                <a:lnTo>
                  <a:pt x="103690" y="224717"/>
                </a:lnTo>
                <a:lnTo>
                  <a:pt x="105634" y="214925"/>
                </a:lnTo>
                <a:lnTo>
                  <a:pt x="109796" y="204622"/>
                </a:lnTo>
                <a:lnTo>
                  <a:pt x="115286" y="193215"/>
                </a:lnTo>
                <a:lnTo>
                  <a:pt x="115972" y="191700"/>
                </a:lnTo>
                <a:lnTo>
                  <a:pt x="94958" y="191700"/>
                </a:lnTo>
                <a:lnTo>
                  <a:pt x="90386" y="185767"/>
                </a:lnTo>
                <a:lnTo>
                  <a:pt x="86430" y="184177"/>
                </a:lnTo>
              </a:path>
              <a:path w="215900" h="314960">
                <a:moveTo>
                  <a:pt x="185869" y="189179"/>
                </a:moveTo>
                <a:lnTo>
                  <a:pt x="157441" y="189179"/>
                </a:lnTo>
                <a:lnTo>
                  <a:pt x="158853" y="189743"/>
                </a:lnTo>
                <a:lnTo>
                  <a:pt x="166884" y="196313"/>
                </a:lnTo>
                <a:lnTo>
                  <a:pt x="157071" y="235097"/>
                </a:lnTo>
                <a:lnTo>
                  <a:pt x="133014" y="265163"/>
                </a:lnTo>
                <a:lnTo>
                  <a:pt x="123768" y="273805"/>
                </a:lnTo>
                <a:lnTo>
                  <a:pt x="141545" y="273805"/>
                </a:lnTo>
                <a:lnTo>
                  <a:pt x="147151" y="263993"/>
                </a:lnTo>
                <a:lnTo>
                  <a:pt x="154961" y="252682"/>
                </a:lnTo>
                <a:lnTo>
                  <a:pt x="163468" y="241497"/>
                </a:lnTo>
                <a:lnTo>
                  <a:pt x="171801" y="230940"/>
                </a:lnTo>
                <a:lnTo>
                  <a:pt x="179093" y="221514"/>
                </a:lnTo>
                <a:lnTo>
                  <a:pt x="184476" y="213720"/>
                </a:lnTo>
                <a:lnTo>
                  <a:pt x="210221" y="213720"/>
                </a:lnTo>
                <a:lnTo>
                  <a:pt x="205231" y="206975"/>
                </a:lnTo>
                <a:lnTo>
                  <a:pt x="196615" y="198416"/>
                </a:lnTo>
                <a:lnTo>
                  <a:pt x="185869" y="189179"/>
                </a:lnTo>
              </a:path>
              <a:path w="215900" h="314960">
                <a:moveTo>
                  <a:pt x="170000" y="175193"/>
                </a:moveTo>
                <a:lnTo>
                  <a:pt x="128254" y="175193"/>
                </a:lnTo>
                <a:lnTo>
                  <a:pt x="136227" y="178109"/>
                </a:lnTo>
                <a:lnTo>
                  <a:pt x="142983" y="189743"/>
                </a:lnTo>
                <a:lnTo>
                  <a:pt x="117259" y="233028"/>
                </a:lnTo>
                <a:lnTo>
                  <a:pt x="109114" y="243738"/>
                </a:lnTo>
                <a:lnTo>
                  <a:pt x="122648" y="243738"/>
                </a:lnTo>
                <a:lnTo>
                  <a:pt x="123137" y="242642"/>
                </a:lnTo>
                <a:lnTo>
                  <a:pt x="129541" y="231553"/>
                </a:lnTo>
                <a:lnTo>
                  <a:pt x="135695" y="220227"/>
                </a:lnTo>
                <a:lnTo>
                  <a:pt x="142077" y="209100"/>
                </a:lnTo>
                <a:lnTo>
                  <a:pt x="149167" y="198606"/>
                </a:lnTo>
                <a:lnTo>
                  <a:pt x="157441" y="189179"/>
                </a:lnTo>
                <a:lnTo>
                  <a:pt x="185869" y="189179"/>
                </a:lnTo>
                <a:lnTo>
                  <a:pt x="176943" y="181644"/>
                </a:lnTo>
                <a:lnTo>
                  <a:pt x="170000" y="175193"/>
                </a:lnTo>
              </a:path>
              <a:path w="215900" h="314960">
                <a:moveTo>
                  <a:pt x="210221" y="213720"/>
                </a:moveTo>
                <a:lnTo>
                  <a:pt x="184476" y="213720"/>
                </a:lnTo>
                <a:lnTo>
                  <a:pt x="192574" y="219893"/>
                </a:lnTo>
                <a:lnTo>
                  <a:pt x="198376" y="229165"/>
                </a:lnTo>
                <a:lnTo>
                  <a:pt x="205005" y="236245"/>
                </a:lnTo>
                <a:lnTo>
                  <a:pt x="215587" y="235842"/>
                </a:lnTo>
                <a:lnTo>
                  <a:pt x="215601" y="225481"/>
                </a:lnTo>
                <a:lnTo>
                  <a:pt x="211854" y="215928"/>
                </a:lnTo>
                <a:lnTo>
                  <a:pt x="210221" y="213720"/>
                </a:lnTo>
              </a:path>
              <a:path w="215900" h="314960">
                <a:moveTo>
                  <a:pt x="163345" y="167968"/>
                </a:moveTo>
                <a:lnTo>
                  <a:pt x="89827" y="167968"/>
                </a:lnTo>
                <a:lnTo>
                  <a:pt x="101771" y="169557"/>
                </a:lnTo>
                <a:lnTo>
                  <a:pt x="112781" y="175356"/>
                </a:lnTo>
                <a:lnTo>
                  <a:pt x="107025" y="187175"/>
                </a:lnTo>
                <a:lnTo>
                  <a:pt x="94958" y="191700"/>
                </a:lnTo>
                <a:lnTo>
                  <a:pt x="115972" y="191700"/>
                </a:lnTo>
                <a:lnTo>
                  <a:pt x="121213" y="180112"/>
                </a:lnTo>
                <a:lnTo>
                  <a:pt x="128254" y="175193"/>
                </a:lnTo>
                <a:lnTo>
                  <a:pt x="170000" y="175193"/>
                </a:lnTo>
                <a:lnTo>
                  <a:pt x="167656" y="173016"/>
                </a:lnTo>
                <a:lnTo>
                  <a:pt x="163345" y="167968"/>
                </a:lnTo>
              </a:path>
              <a:path w="215900" h="314960">
                <a:moveTo>
                  <a:pt x="0" y="113794"/>
                </a:moveTo>
                <a:lnTo>
                  <a:pt x="24312" y="151089"/>
                </a:lnTo>
                <a:lnTo>
                  <a:pt x="62793" y="166290"/>
                </a:lnTo>
                <a:lnTo>
                  <a:pt x="77445" y="168175"/>
                </a:lnTo>
                <a:lnTo>
                  <a:pt x="89827" y="167968"/>
                </a:lnTo>
                <a:lnTo>
                  <a:pt x="163345" y="167968"/>
                </a:lnTo>
                <a:lnTo>
                  <a:pt x="159912" y="163948"/>
                </a:lnTo>
                <a:lnTo>
                  <a:pt x="150588" y="156782"/>
                </a:lnTo>
                <a:lnTo>
                  <a:pt x="149834" y="156413"/>
                </a:lnTo>
                <a:lnTo>
                  <a:pt x="71897" y="156413"/>
                </a:lnTo>
                <a:lnTo>
                  <a:pt x="70884" y="156385"/>
                </a:lnTo>
                <a:lnTo>
                  <a:pt x="33139" y="144270"/>
                </a:lnTo>
                <a:lnTo>
                  <a:pt x="2516" y="117120"/>
                </a:lnTo>
                <a:lnTo>
                  <a:pt x="0" y="113794"/>
                </a:lnTo>
              </a:path>
              <a:path w="215900" h="314960">
                <a:moveTo>
                  <a:pt x="0" y="84951"/>
                </a:moveTo>
                <a:lnTo>
                  <a:pt x="17558" y="121700"/>
                </a:lnTo>
                <a:lnTo>
                  <a:pt x="58647" y="150791"/>
                </a:lnTo>
                <a:lnTo>
                  <a:pt x="72099" y="154444"/>
                </a:lnTo>
                <a:lnTo>
                  <a:pt x="72174" y="155130"/>
                </a:lnTo>
                <a:lnTo>
                  <a:pt x="71822" y="155727"/>
                </a:lnTo>
                <a:lnTo>
                  <a:pt x="71897" y="156413"/>
                </a:lnTo>
                <a:lnTo>
                  <a:pt x="149834" y="156413"/>
                </a:lnTo>
                <a:lnTo>
                  <a:pt x="140464" y="151826"/>
                </a:lnTo>
                <a:lnTo>
                  <a:pt x="129777" y="148537"/>
                </a:lnTo>
                <a:lnTo>
                  <a:pt x="118764" y="146372"/>
                </a:lnTo>
                <a:lnTo>
                  <a:pt x="96708" y="143243"/>
                </a:lnTo>
                <a:lnTo>
                  <a:pt x="86138" y="141193"/>
                </a:lnTo>
                <a:lnTo>
                  <a:pt x="76190" y="138095"/>
                </a:lnTo>
                <a:lnTo>
                  <a:pt x="67100" y="133406"/>
                </a:lnTo>
                <a:lnTo>
                  <a:pt x="59106" y="126584"/>
                </a:lnTo>
                <a:lnTo>
                  <a:pt x="64963" y="123469"/>
                </a:lnTo>
                <a:lnTo>
                  <a:pt x="34933" y="123469"/>
                </a:lnTo>
                <a:lnTo>
                  <a:pt x="26402" y="114934"/>
                </a:lnTo>
                <a:lnTo>
                  <a:pt x="26392" y="112008"/>
                </a:lnTo>
                <a:lnTo>
                  <a:pt x="26706" y="101070"/>
                </a:lnTo>
                <a:lnTo>
                  <a:pt x="37116" y="96568"/>
                </a:lnTo>
                <a:lnTo>
                  <a:pt x="45029" y="93729"/>
                </a:lnTo>
                <a:lnTo>
                  <a:pt x="19449" y="93729"/>
                </a:lnTo>
                <a:lnTo>
                  <a:pt x="10440" y="92886"/>
                </a:lnTo>
                <a:lnTo>
                  <a:pt x="2397" y="88254"/>
                </a:lnTo>
                <a:lnTo>
                  <a:pt x="0" y="84951"/>
                </a:lnTo>
              </a:path>
              <a:path w="215900" h="314960">
                <a:moveTo>
                  <a:pt x="109539" y="114934"/>
                </a:moveTo>
                <a:lnTo>
                  <a:pt x="95346" y="114934"/>
                </a:lnTo>
                <a:lnTo>
                  <a:pt x="94390" y="118293"/>
                </a:lnTo>
                <a:lnTo>
                  <a:pt x="94470" y="127254"/>
                </a:lnTo>
                <a:lnTo>
                  <a:pt x="98380" y="131856"/>
                </a:lnTo>
                <a:lnTo>
                  <a:pt x="106621" y="126642"/>
                </a:lnTo>
                <a:lnTo>
                  <a:pt x="109262" y="115872"/>
                </a:lnTo>
                <a:lnTo>
                  <a:pt x="109539" y="114934"/>
                </a:lnTo>
              </a:path>
              <a:path w="215900" h="314960">
                <a:moveTo>
                  <a:pt x="113278" y="80053"/>
                </a:moveTo>
                <a:lnTo>
                  <a:pt x="88072" y="80053"/>
                </a:lnTo>
                <a:lnTo>
                  <a:pt x="94633" y="85844"/>
                </a:lnTo>
                <a:lnTo>
                  <a:pt x="94100" y="99063"/>
                </a:lnTo>
                <a:lnTo>
                  <a:pt x="60156" y="116476"/>
                </a:lnTo>
                <a:lnTo>
                  <a:pt x="34933" y="123469"/>
                </a:lnTo>
                <a:lnTo>
                  <a:pt x="64963" y="123469"/>
                </a:lnTo>
                <a:lnTo>
                  <a:pt x="70538" y="120503"/>
                </a:lnTo>
                <a:lnTo>
                  <a:pt x="82692" y="116665"/>
                </a:lnTo>
                <a:lnTo>
                  <a:pt x="95346" y="114934"/>
                </a:lnTo>
                <a:lnTo>
                  <a:pt x="109539" y="114934"/>
                </a:lnTo>
                <a:lnTo>
                  <a:pt x="113072" y="102977"/>
                </a:lnTo>
                <a:lnTo>
                  <a:pt x="114249" y="97002"/>
                </a:lnTo>
                <a:lnTo>
                  <a:pt x="114146" y="87860"/>
                </a:lnTo>
                <a:lnTo>
                  <a:pt x="113355" y="80465"/>
                </a:lnTo>
                <a:lnTo>
                  <a:pt x="113278" y="80053"/>
                </a:lnTo>
              </a:path>
              <a:path w="215900" h="314960">
                <a:moveTo>
                  <a:pt x="105139" y="48667"/>
                </a:moveTo>
                <a:lnTo>
                  <a:pt x="70351" y="48667"/>
                </a:lnTo>
                <a:lnTo>
                  <a:pt x="79205" y="51708"/>
                </a:lnTo>
                <a:lnTo>
                  <a:pt x="87059" y="63020"/>
                </a:lnTo>
                <a:lnTo>
                  <a:pt x="84146" y="69242"/>
                </a:lnTo>
                <a:lnTo>
                  <a:pt x="69503" y="74471"/>
                </a:lnTo>
                <a:lnTo>
                  <a:pt x="59729" y="78274"/>
                </a:lnTo>
                <a:lnTo>
                  <a:pt x="39283" y="87860"/>
                </a:lnTo>
                <a:lnTo>
                  <a:pt x="29154" y="91736"/>
                </a:lnTo>
                <a:lnTo>
                  <a:pt x="19449" y="93729"/>
                </a:lnTo>
                <a:lnTo>
                  <a:pt x="45029" y="93729"/>
                </a:lnTo>
                <a:lnTo>
                  <a:pt x="48343" y="92541"/>
                </a:lnTo>
                <a:lnTo>
                  <a:pt x="60501" y="88663"/>
                </a:lnTo>
                <a:lnTo>
                  <a:pt x="73706" y="84609"/>
                </a:lnTo>
                <a:lnTo>
                  <a:pt x="88072" y="80053"/>
                </a:lnTo>
                <a:lnTo>
                  <a:pt x="113278" y="80053"/>
                </a:lnTo>
                <a:lnTo>
                  <a:pt x="111498" y="70626"/>
                </a:lnTo>
                <a:lnTo>
                  <a:pt x="108843" y="60223"/>
                </a:lnTo>
                <a:lnTo>
                  <a:pt x="105496" y="49615"/>
                </a:lnTo>
                <a:lnTo>
                  <a:pt x="105139" y="48667"/>
                </a:lnTo>
              </a:path>
              <a:path w="215900" h="314960">
                <a:moveTo>
                  <a:pt x="71657" y="0"/>
                </a:moveTo>
                <a:lnTo>
                  <a:pt x="66615" y="766"/>
                </a:lnTo>
                <a:lnTo>
                  <a:pt x="61842" y="4580"/>
                </a:lnTo>
                <a:lnTo>
                  <a:pt x="57442" y="11802"/>
                </a:lnTo>
                <a:lnTo>
                  <a:pt x="64967" y="22304"/>
                </a:lnTo>
                <a:lnTo>
                  <a:pt x="69877" y="33940"/>
                </a:lnTo>
                <a:lnTo>
                  <a:pt x="23697" y="54891"/>
                </a:lnTo>
                <a:lnTo>
                  <a:pt x="0" y="63139"/>
                </a:lnTo>
                <a:lnTo>
                  <a:pt x="0" y="75707"/>
                </a:lnTo>
                <a:lnTo>
                  <a:pt x="4019" y="72814"/>
                </a:lnTo>
                <a:lnTo>
                  <a:pt x="14702" y="67797"/>
                </a:lnTo>
                <a:lnTo>
                  <a:pt x="26546" y="63648"/>
                </a:lnTo>
                <a:lnTo>
                  <a:pt x="39297" y="59406"/>
                </a:lnTo>
                <a:lnTo>
                  <a:pt x="52703" y="54110"/>
                </a:lnTo>
                <a:lnTo>
                  <a:pt x="61262" y="50574"/>
                </a:lnTo>
                <a:lnTo>
                  <a:pt x="70351" y="48667"/>
                </a:lnTo>
                <a:lnTo>
                  <a:pt x="105139" y="48667"/>
                </a:lnTo>
                <a:lnTo>
                  <a:pt x="101564" y="39165"/>
                </a:lnTo>
                <a:lnTo>
                  <a:pt x="82118" y="6164"/>
                </a:lnTo>
                <a:lnTo>
                  <a:pt x="76860" y="1919"/>
                </a:lnTo>
                <a:lnTo>
                  <a:pt x="71657" y="0"/>
                </a:lnTo>
              </a:path>
            </a:pathLst>
          </a:custGeom>
          <a:solidFill>
            <a:srgbClr val="2F475C"/>
          </a:solidFill>
        </p:spPr>
        <p:txBody>
          <a:bodyPr wrap="square" lIns="0" tIns="0" rIns="0" bIns="0" rtlCol="0"/>
          <a:lstStyle/>
          <a:p>
            <a:endParaRPr/>
          </a:p>
        </p:txBody>
      </p:sp>
      <p:sp>
        <p:nvSpPr>
          <p:cNvPr id="30" name="bk object 30"/>
          <p:cNvSpPr/>
          <p:nvPr/>
        </p:nvSpPr>
        <p:spPr>
          <a:xfrm>
            <a:off x="6509493" y="4959129"/>
            <a:ext cx="213360" cy="139700"/>
          </a:xfrm>
          <a:custGeom>
            <a:avLst/>
            <a:gdLst/>
            <a:ahLst/>
            <a:cxnLst/>
            <a:rect l="l" t="t" r="r" b="b"/>
            <a:pathLst>
              <a:path w="213359" h="139700">
                <a:moveTo>
                  <a:pt x="141351" y="0"/>
                </a:moveTo>
                <a:lnTo>
                  <a:pt x="98063" y="22966"/>
                </a:lnTo>
                <a:lnTo>
                  <a:pt x="31172" y="63895"/>
                </a:lnTo>
                <a:lnTo>
                  <a:pt x="9700" y="108228"/>
                </a:lnTo>
                <a:lnTo>
                  <a:pt x="5146" y="121370"/>
                </a:lnTo>
                <a:lnTo>
                  <a:pt x="0" y="134710"/>
                </a:lnTo>
                <a:lnTo>
                  <a:pt x="6611" y="139366"/>
                </a:lnTo>
                <a:lnTo>
                  <a:pt x="46574" y="135184"/>
                </a:lnTo>
                <a:lnTo>
                  <a:pt x="59457" y="134007"/>
                </a:lnTo>
                <a:lnTo>
                  <a:pt x="72290" y="133113"/>
                </a:lnTo>
                <a:lnTo>
                  <a:pt x="84946" y="132641"/>
                </a:lnTo>
                <a:lnTo>
                  <a:pt x="103376" y="132641"/>
                </a:lnTo>
                <a:lnTo>
                  <a:pt x="105301" y="131558"/>
                </a:lnTo>
                <a:lnTo>
                  <a:pt x="106662" y="127725"/>
                </a:lnTo>
                <a:lnTo>
                  <a:pt x="49431" y="127725"/>
                </a:lnTo>
                <a:lnTo>
                  <a:pt x="36829" y="127359"/>
                </a:lnTo>
                <a:lnTo>
                  <a:pt x="24204" y="126055"/>
                </a:lnTo>
                <a:lnTo>
                  <a:pt x="11579" y="123849"/>
                </a:lnTo>
                <a:lnTo>
                  <a:pt x="14583" y="112289"/>
                </a:lnTo>
                <a:lnTo>
                  <a:pt x="20249" y="101032"/>
                </a:lnTo>
                <a:lnTo>
                  <a:pt x="26773" y="89749"/>
                </a:lnTo>
                <a:lnTo>
                  <a:pt x="32351" y="78111"/>
                </a:lnTo>
                <a:lnTo>
                  <a:pt x="44965" y="76205"/>
                </a:lnTo>
                <a:lnTo>
                  <a:pt x="57570" y="74852"/>
                </a:lnTo>
                <a:lnTo>
                  <a:pt x="95427" y="71783"/>
                </a:lnTo>
                <a:lnTo>
                  <a:pt x="108095" y="70315"/>
                </a:lnTo>
                <a:lnTo>
                  <a:pt x="119929" y="70315"/>
                </a:lnTo>
                <a:lnTo>
                  <a:pt x="120923" y="67979"/>
                </a:lnTo>
                <a:lnTo>
                  <a:pt x="64087" y="67979"/>
                </a:lnTo>
                <a:lnTo>
                  <a:pt x="52018" y="67617"/>
                </a:lnTo>
                <a:lnTo>
                  <a:pt x="42436" y="65406"/>
                </a:lnTo>
                <a:lnTo>
                  <a:pt x="48475" y="60639"/>
                </a:lnTo>
                <a:lnTo>
                  <a:pt x="58737" y="53786"/>
                </a:lnTo>
                <a:lnTo>
                  <a:pt x="69556" y="48167"/>
                </a:lnTo>
                <a:lnTo>
                  <a:pt x="80765" y="44066"/>
                </a:lnTo>
                <a:lnTo>
                  <a:pt x="92199" y="41767"/>
                </a:lnTo>
                <a:lnTo>
                  <a:pt x="103690" y="41554"/>
                </a:lnTo>
                <a:lnTo>
                  <a:pt x="187167" y="41554"/>
                </a:lnTo>
                <a:lnTo>
                  <a:pt x="187218" y="31043"/>
                </a:lnTo>
                <a:lnTo>
                  <a:pt x="113937" y="31043"/>
                </a:lnTo>
                <a:lnTo>
                  <a:pt x="108349" y="29646"/>
                </a:lnTo>
                <a:lnTo>
                  <a:pt x="112794" y="23804"/>
                </a:lnTo>
                <a:lnTo>
                  <a:pt x="151529" y="23804"/>
                </a:lnTo>
                <a:lnTo>
                  <a:pt x="150894" y="21467"/>
                </a:lnTo>
                <a:lnTo>
                  <a:pt x="157692" y="21467"/>
                </a:lnTo>
                <a:lnTo>
                  <a:pt x="161816" y="20057"/>
                </a:lnTo>
                <a:lnTo>
                  <a:pt x="210941" y="20057"/>
                </a:lnTo>
                <a:lnTo>
                  <a:pt x="210230" y="16552"/>
                </a:lnTo>
                <a:lnTo>
                  <a:pt x="177056" y="16552"/>
                </a:lnTo>
                <a:lnTo>
                  <a:pt x="171722" y="12577"/>
                </a:lnTo>
                <a:lnTo>
                  <a:pt x="163594" y="11878"/>
                </a:lnTo>
                <a:lnTo>
                  <a:pt x="174262" y="10240"/>
                </a:lnTo>
                <a:lnTo>
                  <a:pt x="207923" y="10240"/>
                </a:lnTo>
                <a:lnTo>
                  <a:pt x="205962" y="6909"/>
                </a:lnTo>
                <a:lnTo>
                  <a:pt x="200148" y="3428"/>
                </a:lnTo>
                <a:lnTo>
                  <a:pt x="191414" y="1725"/>
                </a:lnTo>
                <a:lnTo>
                  <a:pt x="179126" y="1072"/>
                </a:lnTo>
                <a:lnTo>
                  <a:pt x="162649" y="740"/>
                </a:lnTo>
                <a:lnTo>
                  <a:pt x="141351" y="0"/>
                </a:lnTo>
                <a:close/>
              </a:path>
              <a:path w="213359" h="139700">
                <a:moveTo>
                  <a:pt x="103376" y="132641"/>
                </a:moveTo>
                <a:lnTo>
                  <a:pt x="84946" y="132641"/>
                </a:lnTo>
                <a:lnTo>
                  <a:pt x="97300" y="132728"/>
                </a:lnTo>
                <a:lnTo>
                  <a:pt x="100729" y="134130"/>
                </a:lnTo>
                <a:lnTo>
                  <a:pt x="103376" y="132641"/>
                </a:lnTo>
                <a:close/>
              </a:path>
              <a:path w="213359" h="139700">
                <a:moveTo>
                  <a:pt x="119929" y="70315"/>
                </a:moveTo>
                <a:lnTo>
                  <a:pt x="108095" y="70315"/>
                </a:lnTo>
                <a:lnTo>
                  <a:pt x="106797" y="74726"/>
                </a:lnTo>
                <a:lnTo>
                  <a:pt x="104379" y="86179"/>
                </a:lnTo>
                <a:lnTo>
                  <a:pt x="101627" y="97945"/>
                </a:lnTo>
                <a:lnTo>
                  <a:pt x="74471" y="125501"/>
                </a:lnTo>
                <a:lnTo>
                  <a:pt x="49431" y="127725"/>
                </a:lnTo>
                <a:lnTo>
                  <a:pt x="106662" y="127725"/>
                </a:lnTo>
                <a:lnTo>
                  <a:pt x="107639" y="124971"/>
                </a:lnTo>
                <a:lnTo>
                  <a:pt x="113647" y="120137"/>
                </a:lnTo>
                <a:lnTo>
                  <a:pt x="122738" y="113928"/>
                </a:lnTo>
                <a:lnTo>
                  <a:pt x="129421" y="109706"/>
                </a:lnTo>
                <a:lnTo>
                  <a:pt x="107799" y="109706"/>
                </a:lnTo>
                <a:lnTo>
                  <a:pt x="109656" y="97945"/>
                </a:lnTo>
                <a:lnTo>
                  <a:pt x="113462" y="86037"/>
                </a:lnTo>
                <a:lnTo>
                  <a:pt x="118841" y="72873"/>
                </a:lnTo>
                <a:lnTo>
                  <a:pt x="119929" y="70315"/>
                </a:lnTo>
                <a:close/>
              </a:path>
              <a:path w="213359" h="139700">
                <a:moveTo>
                  <a:pt x="176364" y="50918"/>
                </a:moveTo>
                <a:lnTo>
                  <a:pt x="147211" y="50918"/>
                </a:lnTo>
                <a:lnTo>
                  <a:pt x="147111" y="53786"/>
                </a:lnTo>
                <a:lnTo>
                  <a:pt x="145941" y="65638"/>
                </a:lnTo>
                <a:lnTo>
                  <a:pt x="119507" y="106346"/>
                </a:lnTo>
                <a:lnTo>
                  <a:pt x="107799" y="109706"/>
                </a:lnTo>
                <a:lnTo>
                  <a:pt x="129421" y="109706"/>
                </a:lnTo>
                <a:lnTo>
                  <a:pt x="134200" y="106687"/>
                </a:lnTo>
                <a:lnTo>
                  <a:pt x="147320" y="98755"/>
                </a:lnTo>
                <a:lnTo>
                  <a:pt x="175608" y="82236"/>
                </a:lnTo>
                <a:lnTo>
                  <a:pt x="154196" y="82236"/>
                </a:lnTo>
                <a:lnTo>
                  <a:pt x="153172" y="75282"/>
                </a:lnTo>
                <a:lnTo>
                  <a:pt x="154497" y="62088"/>
                </a:lnTo>
                <a:lnTo>
                  <a:pt x="159930" y="51694"/>
                </a:lnTo>
                <a:lnTo>
                  <a:pt x="176456" y="51694"/>
                </a:lnTo>
                <a:lnTo>
                  <a:pt x="176364" y="50918"/>
                </a:lnTo>
                <a:close/>
              </a:path>
              <a:path w="213359" h="139700">
                <a:moveTo>
                  <a:pt x="176456" y="51694"/>
                </a:moveTo>
                <a:lnTo>
                  <a:pt x="159930" y="51694"/>
                </a:lnTo>
                <a:lnTo>
                  <a:pt x="160726" y="62088"/>
                </a:lnTo>
                <a:lnTo>
                  <a:pt x="160800" y="80133"/>
                </a:lnTo>
                <a:lnTo>
                  <a:pt x="160419" y="80601"/>
                </a:lnTo>
                <a:lnTo>
                  <a:pt x="154196" y="82236"/>
                </a:lnTo>
                <a:lnTo>
                  <a:pt x="175608" y="82236"/>
                </a:lnTo>
                <a:lnTo>
                  <a:pt x="188205" y="74991"/>
                </a:lnTo>
                <a:lnTo>
                  <a:pt x="169309" y="74991"/>
                </a:lnTo>
                <a:lnTo>
                  <a:pt x="162705" y="71718"/>
                </a:lnTo>
                <a:lnTo>
                  <a:pt x="164610" y="64238"/>
                </a:lnTo>
                <a:lnTo>
                  <a:pt x="167658" y="58862"/>
                </a:lnTo>
                <a:lnTo>
                  <a:pt x="177306" y="58862"/>
                </a:lnTo>
                <a:lnTo>
                  <a:pt x="176456" y="51694"/>
                </a:lnTo>
                <a:close/>
              </a:path>
              <a:path w="213359" h="139700">
                <a:moveTo>
                  <a:pt x="177306" y="58862"/>
                </a:moveTo>
                <a:lnTo>
                  <a:pt x="167658" y="58862"/>
                </a:lnTo>
                <a:lnTo>
                  <a:pt x="170452" y="63771"/>
                </a:lnTo>
                <a:lnTo>
                  <a:pt x="170960" y="68679"/>
                </a:lnTo>
                <a:lnTo>
                  <a:pt x="169309" y="74991"/>
                </a:lnTo>
                <a:lnTo>
                  <a:pt x="188205" y="74991"/>
                </a:lnTo>
                <a:lnTo>
                  <a:pt x="202024" y="67043"/>
                </a:lnTo>
                <a:lnTo>
                  <a:pt x="178453" y="67043"/>
                </a:lnTo>
                <a:lnTo>
                  <a:pt x="178074" y="65341"/>
                </a:lnTo>
                <a:lnTo>
                  <a:pt x="177306" y="58862"/>
                </a:lnTo>
                <a:close/>
              </a:path>
              <a:path w="213359" h="139700">
                <a:moveTo>
                  <a:pt x="187167" y="41554"/>
                </a:moveTo>
                <a:lnTo>
                  <a:pt x="103690" y="41554"/>
                </a:lnTo>
                <a:lnTo>
                  <a:pt x="115074" y="43712"/>
                </a:lnTo>
                <a:lnTo>
                  <a:pt x="126183" y="48525"/>
                </a:lnTo>
                <a:lnTo>
                  <a:pt x="77627" y="66677"/>
                </a:lnTo>
                <a:lnTo>
                  <a:pt x="64087" y="67979"/>
                </a:lnTo>
                <a:lnTo>
                  <a:pt x="120923" y="67979"/>
                </a:lnTo>
                <a:lnTo>
                  <a:pt x="123734" y="61371"/>
                </a:lnTo>
                <a:lnTo>
                  <a:pt x="135634" y="54898"/>
                </a:lnTo>
                <a:lnTo>
                  <a:pt x="147211" y="50918"/>
                </a:lnTo>
                <a:lnTo>
                  <a:pt x="176364" y="50918"/>
                </a:lnTo>
                <a:lnTo>
                  <a:pt x="176101" y="48701"/>
                </a:lnTo>
                <a:lnTo>
                  <a:pt x="180690" y="42383"/>
                </a:lnTo>
                <a:lnTo>
                  <a:pt x="187112" y="42383"/>
                </a:lnTo>
                <a:lnTo>
                  <a:pt x="187167" y="41554"/>
                </a:lnTo>
                <a:close/>
              </a:path>
              <a:path w="213359" h="139700">
                <a:moveTo>
                  <a:pt x="187112" y="42383"/>
                </a:moveTo>
                <a:lnTo>
                  <a:pt x="180690" y="42383"/>
                </a:lnTo>
                <a:lnTo>
                  <a:pt x="178453" y="67043"/>
                </a:lnTo>
                <a:lnTo>
                  <a:pt x="202024" y="67043"/>
                </a:lnTo>
                <a:lnTo>
                  <a:pt x="212870" y="60732"/>
                </a:lnTo>
                <a:lnTo>
                  <a:pt x="212658" y="52523"/>
                </a:lnTo>
                <a:lnTo>
                  <a:pt x="186431" y="52523"/>
                </a:lnTo>
                <a:lnTo>
                  <a:pt x="187112" y="42383"/>
                </a:lnTo>
                <a:close/>
              </a:path>
              <a:path w="213359" h="139700">
                <a:moveTo>
                  <a:pt x="197033" y="28236"/>
                </a:moveTo>
                <a:lnTo>
                  <a:pt x="187216" y="28236"/>
                </a:lnTo>
                <a:lnTo>
                  <a:pt x="189847" y="35751"/>
                </a:lnTo>
                <a:lnTo>
                  <a:pt x="191451" y="48167"/>
                </a:lnTo>
                <a:lnTo>
                  <a:pt x="186431" y="52523"/>
                </a:lnTo>
                <a:lnTo>
                  <a:pt x="212658" y="52523"/>
                </a:lnTo>
                <a:lnTo>
                  <a:pt x="212213" y="35309"/>
                </a:lnTo>
                <a:lnTo>
                  <a:pt x="211922" y="30814"/>
                </a:lnTo>
                <a:lnTo>
                  <a:pt x="199916" y="30814"/>
                </a:lnTo>
                <a:lnTo>
                  <a:pt x="197033" y="28236"/>
                </a:lnTo>
                <a:close/>
              </a:path>
              <a:path w="213359" h="139700">
                <a:moveTo>
                  <a:pt x="151529" y="23804"/>
                </a:moveTo>
                <a:lnTo>
                  <a:pt x="112794" y="23804"/>
                </a:lnTo>
                <a:lnTo>
                  <a:pt x="118636" y="24972"/>
                </a:lnTo>
                <a:lnTo>
                  <a:pt x="124097" y="29874"/>
                </a:lnTo>
                <a:lnTo>
                  <a:pt x="118382" y="31043"/>
                </a:lnTo>
                <a:lnTo>
                  <a:pt x="187218" y="31043"/>
                </a:lnTo>
                <a:lnTo>
                  <a:pt x="187216" y="28236"/>
                </a:lnTo>
                <a:lnTo>
                  <a:pt x="197033" y="28236"/>
                </a:lnTo>
                <a:lnTo>
                  <a:pt x="195471" y="26839"/>
                </a:lnTo>
                <a:lnTo>
                  <a:pt x="195440" y="26610"/>
                </a:lnTo>
                <a:lnTo>
                  <a:pt x="152291" y="26610"/>
                </a:lnTo>
                <a:lnTo>
                  <a:pt x="151529" y="23804"/>
                </a:lnTo>
                <a:close/>
              </a:path>
              <a:path w="213359" h="139700">
                <a:moveTo>
                  <a:pt x="211132" y="20997"/>
                </a:moveTo>
                <a:lnTo>
                  <a:pt x="199662" y="20997"/>
                </a:lnTo>
                <a:lnTo>
                  <a:pt x="201567" y="24261"/>
                </a:lnTo>
                <a:lnTo>
                  <a:pt x="201059" y="27538"/>
                </a:lnTo>
                <a:lnTo>
                  <a:pt x="199916" y="30814"/>
                </a:lnTo>
                <a:lnTo>
                  <a:pt x="211922" y="30814"/>
                </a:lnTo>
                <a:lnTo>
                  <a:pt x="211415" y="22966"/>
                </a:lnTo>
                <a:lnTo>
                  <a:pt x="211320" y="21924"/>
                </a:lnTo>
                <a:lnTo>
                  <a:pt x="211132" y="20997"/>
                </a:lnTo>
                <a:close/>
              </a:path>
              <a:path w="213359" h="139700">
                <a:moveTo>
                  <a:pt x="210941" y="20057"/>
                </a:moveTo>
                <a:lnTo>
                  <a:pt x="161816" y="20057"/>
                </a:lnTo>
                <a:lnTo>
                  <a:pt x="167658" y="24502"/>
                </a:lnTo>
                <a:lnTo>
                  <a:pt x="161816" y="26141"/>
                </a:lnTo>
                <a:lnTo>
                  <a:pt x="152291" y="26610"/>
                </a:lnTo>
                <a:lnTo>
                  <a:pt x="195440" y="26610"/>
                </a:lnTo>
                <a:lnTo>
                  <a:pt x="195217" y="24972"/>
                </a:lnTo>
                <a:lnTo>
                  <a:pt x="199662" y="20997"/>
                </a:lnTo>
                <a:lnTo>
                  <a:pt x="211132" y="20997"/>
                </a:lnTo>
                <a:lnTo>
                  <a:pt x="210941" y="20057"/>
                </a:lnTo>
                <a:close/>
              </a:path>
              <a:path w="213359" h="139700">
                <a:moveTo>
                  <a:pt x="157692" y="21467"/>
                </a:moveTo>
                <a:lnTo>
                  <a:pt x="150894" y="21467"/>
                </a:lnTo>
                <a:lnTo>
                  <a:pt x="156355" y="21924"/>
                </a:lnTo>
                <a:lnTo>
                  <a:pt x="157692" y="21467"/>
                </a:lnTo>
                <a:close/>
              </a:path>
              <a:path w="213359" h="139700">
                <a:moveTo>
                  <a:pt x="207923" y="10240"/>
                </a:moveTo>
                <a:lnTo>
                  <a:pt x="174262" y="10240"/>
                </a:lnTo>
                <a:lnTo>
                  <a:pt x="177310" y="10710"/>
                </a:lnTo>
                <a:lnTo>
                  <a:pt x="183152" y="14914"/>
                </a:lnTo>
                <a:lnTo>
                  <a:pt x="177056" y="16552"/>
                </a:lnTo>
                <a:lnTo>
                  <a:pt x="210230" y="16552"/>
                </a:lnTo>
                <a:lnTo>
                  <a:pt x="209488" y="12897"/>
                </a:lnTo>
                <a:lnTo>
                  <a:pt x="207923" y="10240"/>
                </a:lnTo>
                <a:close/>
              </a:path>
            </a:pathLst>
          </a:custGeom>
          <a:solidFill>
            <a:srgbClr val="2F475C"/>
          </a:solidFill>
        </p:spPr>
        <p:txBody>
          <a:bodyPr wrap="square" lIns="0" tIns="0" rIns="0" bIns="0" rtlCol="0"/>
          <a:lstStyle/>
          <a:p>
            <a:endParaRPr/>
          </a:p>
        </p:txBody>
      </p:sp>
      <p:sp>
        <p:nvSpPr>
          <p:cNvPr id="31" name="bk object 31"/>
          <p:cNvSpPr/>
          <p:nvPr/>
        </p:nvSpPr>
        <p:spPr>
          <a:xfrm>
            <a:off x="4683632" y="4902759"/>
            <a:ext cx="272415" cy="184785"/>
          </a:xfrm>
          <a:custGeom>
            <a:avLst/>
            <a:gdLst/>
            <a:ahLst/>
            <a:cxnLst/>
            <a:rect l="l" t="t" r="r" b="b"/>
            <a:pathLst>
              <a:path w="272414" h="184785">
                <a:moveTo>
                  <a:pt x="60240" y="0"/>
                </a:moveTo>
                <a:lnTo>
                  <a:pt x="18984" y="3181"/>
                </a:lnTo>
                <a:lnTo>
                  <a:pt x="0" y="16588"/>
                </a:lnTo>
                <a:lnTo>
                  <a:pt x="254" y="23900"/>
                </a:lnTo>
                <a:lnTo>
                  <a:pt x="25969" y="50205"/>
                </a:lnTo>
                <a:lnTo>
                  <a:pt x="42254" y="67025"/>
                </a:lnTo>
                <a:lnTo>
                  <a:pt x="69128" y="95316"/>
                </a:lnTo>
                <a:lnTo>
                  <a:pt x="94959" y="123471"/>
                </a:lnTo>
                <a:lnTo>
                  <a:pt x="120202" y="152317"/>
                </a:lnTo>
                <a:lnTo>
                  <a:pt x="144443" y="181745"/>
                </a:lnTo>
                <a:lnTo>
                  <a:pt x="148597" y="184300"/>
                </a:lnTo>
                <a:lnTo>
                  <a:pt x="154356" y="180731"/>
                </a:lnTo>
                <a:lnTo>
                  <a:pt x="161386" y="173120"/>
                </a:lnTo>
                <a:lnTo>
                  <a:pt x="169353" y="163550"/>
                </a:lnTo>
                <a:lnTo>
                  <a:pt x="172484" y="160098"/>
                </a:lnTo>
                <a:lnTo>
                  <a:pt x="144308" y="160098"/>
                </a:lnTo>
                <a:lnTo>
                  <a:pt x="134435" y="151111"/>
                </a:lnTo>
                <a:lnTo>
                  <a:pt x="106518" y="122718"/>
                </a:lnTo>
                <a:lnTo>
                  <a:pt x="80935" y="93225"/>
                </a:lnTo>
                <a:lnTo>
                  <a:pt x="56215" y="62462"/>
                </a:lnTo>
                <a:lnTo>
                  <a:pt x="42196" y="44616"/>
                </a:lnTo>
                <a:lnTo>
                  <a:pt x="35637" y="36309"/>
                </a:lnTo>
                <a:lnTo>
                  <a:pt x="96936" y="36309"/>
                </a:lnTo>
                <a:lnTo>
                  <a:pt x="91957" y="34479"/>
                </a:lnTo>
                <a:lnTo>
                  <a:pt x="56915" y="21252"/>
                </a:lnTo>
                <a:lnTo>
                  <a:pt x="44933" y="16588"/>
                </a:lnTo>
                <a:lnTo>
                  <a:pt x="33832" y="12197"/>
                </a:lnTo>
                <a:lnTo>
                  <a:pt x="46530" y="11411"/>
                </a:lnTo>
                <a:lnTo>
                  <a:pt x="59202" y="11006"/>
                </a:lnTo>
                <a:lnTo>
                  <a:pt x="170598" y="10955"/>
                </a:lnTo>
                <a:lnTo>
                  <a:pt x="152822" y="8461"/>
                </a:lnTo>
                <a:lnTo>
                  <a:pt x="133557" y="5963"/>
                </a:lnTo>
                <a:lnTo>
                  <a:pt x="114316" y="3745"/>
                </a:lnTo>
                <a:lnTo>
                  <a:pt x="95450" y="1931"/>
                </a:lnTo>
                <a:lnTo>
                  <a:pt x="77307" y="641"/>
                </a:lnTo>
                <a:lnTo>
                  <a:pt x="60240" y="0"/>
                </a:lnTo>
                <a:close/>
              </a:path>
              <a:path w="272414" h="184785">
                <a:moveTo>
                  <a:pt x="96936" y="36309"/>
                </a:moveTo>
                <a:lnTo>
                  <a:pt x="35637" y="36309"/>
                </a:lnTo>
                <a:lnTo>
                  <a:pt x="47054" y="40466"/>
                </a:lnTo>
                <a:lnTo>
                  <a:pt x="58513" y="45076"/>
                </a:lnTo>
                <a:lnTo>
                  <a:pt x="104526" y="67025"/>
                </a:lnTo>
                <a:lnTo>
                  <a:pt x="140144" y="86452"/>
                </a:lnTo>
                <a:lnTo>
                  <a:pt x="172778" y="104878"/>
                </a:lnTo>
                <a:lnTo>
                  <a:pt x="194945" y="117180"/>
                </a:lnTo>
                <a:lnTo>
                  <a:pt x="167329" y="147230"/>
                </a:lnTo>
                <a:lnTo>
                  <a:pt x="144308" y="160098"/>
                </a:lnTo>
                <a:lnTo>
                  <a:pt x="172484" y="160098"/>
                </a:lnTo>
                <a:lnTo>
                  <a:pt x="177923" y="154102"/>
                </a:lnTo>
                <a:lnTo>
                  <a:pt x="186763" y="146857"/>
                </a:lnTo>
                <a:lnTo>
                  <a:pt x="195537" y="143899"/>
                </a:lnTo>
                <a:lnTo>
                  <a:pt x="226827" y="143899"/>
                </a:lnTo>
                <a:lnTo>
                  <a:pt x="225627" y="135331"/>
                </a:lnTo>
                <a:lnTo>
                  <a:pt x="225786" y="128319"/>
                </a:lnTo>
                <a:lnTo>
                  <a:pt x="215646" y="128319"/>
                </a:lnTo>
                <a:lnTo>
                  <a:pt x="207518" y="123307"/>
                </a:lnTo>
                <a:lnTo>
                  <a:pt x="211074" y="116066"/>
                </a:lnTo>
                <a:lnTo>
                  <a:pt x="209437" y="107111"/>
                </a:lnTo>
                <a:lnTo>
                  <a:pt x="196700" y="103258"/>
                </a:lnTo>
                <a:lnTo>
                  <a:pt x="184274" y="98654"/>
                </a:lnTo>
                <a:lnTo>
                  <a:pt x="148669" y="81628"/>
                </a:lnTo>
                <a:lnTo>
                  <a:pt x="104399" y="56196"/>
                </a:lnTo>
                <a:lnTo>
                  <a:pt x="93778" y="50205"/>
                </a:lnTo>
                <a:lnTo>
                  <a:pt x="83297" y="44616"/>
                </a:lnTo>
                <a:lnTo>
                  <a:pt x="72938" y="39557"/>
                </a:lnTo>
                <a:lnTo>
                  <a:pt x="105800" y="39557"/>
                </a:lnTo>
                <a:lnTo>
                  <a:pt x="96936" y="36309"/>
                </a:lnTo>
                <a:close/>
              </a:path>
              <a:path w="272414" h="184785">
                <a:moveTo>
                  <a:pt x="226827" y="143899"/>
                </a:moveTo>
                <a:lnTo>
                  <a:pt x="195537" y="143899"/>
                </a:lnTo>
                <a:lnTo>
                  <a:pt x="206485" y="148994"/>
                </a:lnTo>
                <a:lnTo>
                  <a:pt x="217355" y="152317"/>
                </a:lnTo>
                <a:lnTo>
                  <a:pt x="227642" y="149716"/>
                </a:lnTo>
                <a:lnTo>
                  <a:pt x="226827" y="143899"/>
                </a:lnTo>
                <a:close/>
              </a:path>
              <a:path w="272414" h="184785">
                <a:moveTo>
                  <a:pt x="105800" y="39557"/>
                </a:moveTo>
                <a:lnTo>
                  <a:pt x="72938" y="39557"/>
                </a:lnTo>
                <a:lnTo>
                  <a:pt x="85060" y="41873"/>
                </a:lnTo>
                <a:lnTo>
                  <a:pt x="97175" y="44894"/>
                </a:lnTo>
                <a:lnTo>
                  <a:pt x="133437" y="57137"/>
                </a:lnTo>
                <a:lnTo>
                  <a:pt x="181441" y="76946"/>
                </a:lnTo>
                <a:lnTo>
                  <a:pt x="193353" y="81817"/>
                </a:lnTo>
                <a:lnTo>
                  <a:pt x="205238" y="86452"/>
                </a:lnTo>
                <a:lnTo>
                  <a:pt x="217043" y="90727"/>
                </a:lnTo>
                <a:lnTo>
                  <a:pt x="217195" y="91314"/>
                </a:lnTo>
                <a:lnTo>
                  <a:pt x="219450" y="102822"/>
                </a:lnTo>
                <a:lnTo>
                  <a:pt x="219113" y="112943"/>
                </a:lnTo>
                <a:lnTo>
                  <a:pt x="219019" y="114022"/>
                </a:lnTo>
                <a:lnTo>
                  <a:pt x="215646" y="128319"/>
                </a:lnTo>
                <a:lnTo>
                  <a:pt x="225786" y="128319"/>
                </a:lnTo>
                <a:lnTo>
                  <a:pt x="236929" y="86446"/>
                </a:lnTo>
                <a:lnTo>
                  <a:pt x="239879" y="81270"/>
                </a:lnTo>
                <a:lnTo>
                  <a:pt x="224912" y="81270"/>
                </a:lnTo>
                <a:lnTo>
                  <a:pt x="127697" y="47463"/>
                </a:lnTo>
                <a:lnTo>
                  <a:pt x="119773" y="44616"/>
                </a:lnTo>
                <a:lnTo>
                  <a:pt x="105800" y="39557"/>
                </a:lnTo>
                <a:close/>
              </a:path>
              <a:path w="272414" h="184785">
                <a:moveTo>
                  <a:pt x="170598" y="10955"/>
                </a:moveTo>
                <a:lnTo>
                  <a:pt x="71850" y="10955"/>
                </a:lnTo>
                <a:lnTo>
                  <a:pt x="84476" y="11232"/>
                </a:lnTo>
                <a:lnTo>
                  <a:pt x="97081" y="11810"/>
                </a:lnTo>
                <a:lnTo>
                  <a:pt x="147320" y="16593"/>
                </a:lnTo>
                <a:lnTo>
                  <a:pt x="259715" y="34479"/>
                </a:lnTo>
                <a:lnTo>
                  <a:pt x="255840" y="41409"/>
                </a:lnTo>
                <a:lnTo>
                  <a:pt x="248869" y="52390"/>
                </a:lnTo>
                <a:lnTo>
                  <a:pt x="241380" y="62590"/>
                </a:lnTo>
                <a:lnTo>
                  <a:pt x="233389" y="72165"/>
                </a:lnTo>
                <a:lnTo>
                  <a:pt x="224912" y="81270"/>
                </a:lnTo>
                <a:lnTo>
                  <a:pt x="239879" y="81270"/>
                </a:lnTo>
                <a:lnTo>
                  <a:pt x="242663" y="76384"/>
                </a:lnTo>
                <a:lnTo>
                  <a:pt x="248997" y="66895"/>
                </a:lnTo>
                <a:lnTo>
                  <a:pt x="254936" y="58808"/>
                </a:lnTo>
                <a:lnTo>
                  <a:pt x="261607" y="50087"/>
                </a:lnTo>
                <a:lnTo>
                  <a:pt x="265713" y="44616"/>
                </a:lnTo>
                <a:lnTo>
                  <a:pt x="269561" y="38807"/>
                </a:lnTo>
                <a:lnTo>
                  <a:pt x="271885" y="33825"/>
                </a:lnTo>
                <a:lnTo>
                  <a:pt x="272292" y="29682"/>
                </a:lnTo>
                <a:lnTo>
                  <a:pt x="270395" y="26375"/>
                </a:lnTo>
                <a:lnTo>
                  <a:pt x="265811" y="23900"/>
                </a:lnTo>
                <a:lnTo>
                  <a:pt x="258953" y="23553"/>
                </a:lnTo>
                <a:lnTo>
                  <a:pt x="249319" y="22509"/>
                </a:lnTo>
                <a:lnTo>
                  <a:pt x="237260" y="20891"/>
                </a:lnTo>
                <a:lnTo>
                  <a:pt x="170598" y="10955"/>
                </a:lnTo>
                <a:close/>
              </a:path>
            </a:pathLst>
          </a:custGeom>
          <a:solidFill>
            <a:srgbClr val="2F475C"/>
          </a:solidFill>
        </p:spPr>
        <p:txBody>
          <a:bodyPr wrap="square" lIns="0" tIns="0" rIns="0" bIns="0" rtlCol="0"/>
          <a:lstStyle/>
          <a:p>
            <a:endParaRPr/>
          </a:p>
        </p:txBody>
      </p:sp>
      <p:sp>
        <p:nvSpPr>
          <p:cNvPr id="32" name="bk object 32"/>
          <p:cNvSpPr/>
          <p:nvPr/>
        </p:nvSpPr>
        <p:spPr>
          <a:xfrm>
            <a:off x="1777765" y="4868148"/>
            <a:ext cx="269875" cy="145415"/>
          </a:xfrm>
          <a:custGeom>
            <a:avLst/>
            <a:gdLst/>
            <a:ahLst/>
            <a:cxnLst/>
            <a:rect l="l" t="t" r="r" b="b"/>
            <a:pathLst>
              <a:path w="269875" h="145414">
                <a:moveTo>
                  <a:pt x="239853" y="0"/>
                </a:moveTo>
                <a:lnTo>
                  <a:pt x="226669" y="4331"/>
                </a:lnTo>
                <a:lnTo>
                  <a:pt x="215777" y="9516"/>
                </a:lnTo>
                <a:lnTo>
                  <a:pt x="193461" y="19827"/>
                </a:lnTo>
                <a:lnTo>
                  <a:pt x="145225" y="41386"/>
                </a:lnTo>
                <a:lnTo>
                  <a:pt x="133636" y="47001"/>
                </a:lnTo>
                <a:lnTo>
                  <a:pt x="121529" y="52454"/>
                </a:lnTo>
                <a:lnTo>
                  <a:pt x="83864" y="68904"/>
                </a:lnTo>
                <a:lnTo>
                  <a:pt x="47883" y="87743"/>
                </a:lnTo>
                <a:lnTo>
                  <a:pt x="18343" y="111867"/>
                </a:lnTo>
                <a:lnTo>
                  <a:pt x="0" y="144166"/>
                </a:lnTo>
                <a:lnTo>
                  <a:pt x="10914" y="145137"/>
                </a:lnTo>
                <a:lnTo>
                  <a:pt x="23346" y="144298"/>
                </a:lnTo>
                <a:lnTo>
                  <a:pt x="36377" y="142970"/>
                </a:lnTo>
                <a:lnTo>
                  <a:pt x="49088" y="142475"/>
                </a:lnTo>
                <a:lnTo>
                  <a:pt x="63739" y="142475"/>
                </a:lnTo>
                <a:lnTo>
                  <a:pt x="67027" y="140760"/>
                </a:lnTo>
                <a:lnTo>
                  <a:pt x="77672" y="135314"/>
                </a:lnTo>
                <a:lnTo>
                  <a:pt x="81927" y="133185"/>
                </a:lnTo>
                <a:lnTo>
                  <a:pt x="35177" y="133185"/>
                </a:lnTo>
                <a:lnTo>
                  <a:pt x="25776" y="132491"/>
                </a:lnTo>
                <a:lnTo>
                  <a:pt x="21341" y="129308"/>
                </a:lnTo>
                <a:lnTo>
                  <a:pt x="22050" y="123946"/>
                </a:lnTo>
                <a:lnTo>
                  <a:pt x="28078" y="116712"/>
                </a:lnTo>
                <a:lnTo>
                  <a:pt x="39604" y="107914"/>
                </a:lnTo>
                <a:lnTo>
                  <a:pt x="52541" y="107914"/>
                </a:lnTo>
                <a:lnTo>
                  <a:pt x="52304" y="103806"/>
                </a:lnTo>
                <a:lnTo>
                  <a:pt x="83511" y="80546"/>
                </a:lnTo>
                <a:lnTo>
                  <a:pt x="122542" y="64842"/>
                </a:lnTo>
                <a:lnTo>
                  <a:pt x="132757" y="60325"/>
                </a:lnTo>
                <a:lnTo>
                  <a:pt x="139772" y="56286"/>
                </a:lnTo>
                <a:lnTo>
                  <a:pt x="148878" y="52454"/>
                </a:lnTo>
                <a:lnTo>
                  <a:pt x="160136" y="46937"/>
                </a:lnTo>
                <a:lnTo>
                  <a:pt x="199215" y="28506"/>
                </a:lnTo>
                <a:lnTo>
                  <a:pt x="219895" y="23948"/>
                </a:lnTo>
                <a:lnTo>
                  <a:pt x="238156" y="23948"/>
                </a:lnTo>
                <a:lnTo>
                  <a:pt x="236467" y="12839"/>
                </a:lnTo>
                <a:lnTo>
                  <a:pt x="246136" y="11159"/>
                </a:lnTo>
                <a:lnTo>
                  <a:pt x="259584" y="11159"/>
                </a:lnTo>
                <a:lnTo>
                  <a:pt x="257513" y="7829"/>
                </a:lnTo>
                <a:lnTo>
                  <a:pt x="249967" y="1723"/>
                </a:lnTo>
                <a:lnTo>
                  <a:pt x="239853" y="0"/>
                </a:lnTo>
                <a:close/>
              </a:path>
              <a:path w="269875" h="145414">
                <a:moveTo>
                  <a:pt x="63739" y="142475"/>
                </a:moveTo>
                <a:lnTo>
                  <a:pt x="49088" y="142475"/>
                </a:lnTo>
                <a:lnTo>
                  <a:pt x="60559" y="144135"/>
                </a:lnTo>
                <a:lnTo>
                  <a:pt x="63739" y="142475"/>
                </a:lnTo>
                <a:close/>
              </a:path>
              <a:path w="269875" h="145414">
                <a:moveTo>
                  <a:pt x="52541" y="107914"/>
                </a:moveTo>
                <a:lnTo>
                  <a:pt x="39604" y="107914"/>
                </a:lnTo>
                <a:lnTo>
                  <a:pt x="41677" y="113000"/>
                </a:lnTo>
                <a:lnTo>
                  <a:pt x="42917" y="122269"/>
                </a:lnTo>
                <a:lnTo>
                  <a:pt x="35177" y="133185"/>
                </a:lnTo>
                <a:lnTo>
                  <a:pt x="81927" y="133185"/>
                </a:lnTo>
                <a:lnTo>
                  <a:pt x="88416" y="129939"/>
                </a:lnTo>
                <a:lnTo>
                  <a:pt x="93866" y="127269"/>
                </a:lnTo>
                <a:lnTo>
                  <a:pt x="60051" y="127269"/>
                </a:lnTo>
                <a:lnTo>
                  <a:pt x="54463" y="121516"/>
                </a:lnTo>
                <a:lnTo>
                  <a:pt x="52939" y="114811"/>
                </a:lnTo>
                <a:lnTo>
                  <a:pt x="52541" y="107914"/>
                </a:lnTo>
                <a:close/>
              </a:path>
              <a:path w="269875" h="145414">
                <a:moveTo>
                  <a:pt x="245518" y="40162"/>
                </a:moveTo>
                <a:lnTo>
                  <a:pt x="232689" y="40162"/>
                </a:lnTo>
                <a:lnTo>
                  <a:pt x="235100" y="42057"/>
                </a:lnTo>
                <a:lnTo>
                  <a:pt x="234338" y="44944"/>
                </a:lnTo>
                <a:lnTo>
                  <a:pt x="194626" y="69967"/>
                </a:lnTo>
                <a:lnTo>
                  <a:pt x="154130" y="89056"/>
                </a:lnTo>
                <a:lnTo>
                  <a:pt x="112177" y="107168"/>
                </a:lnTo>
                <a:lnTo>
                  <a:pt x="69594" y="124098"/>
                </a:lnTo>
                <a:lnTo>
                  <a:pt x="60051" y="127269"/>
                </a:lnTo>
                <a:lnTo>
                  <a:pt x="93866" y="127269"/>
                </a:lnTo>
                <a:lnTo>
                  <a:pt x="143867" y="103677"/>
                </a:lnTo>
                <a:lnTo>
                  <a:pt x="208324" y="74745"/>
                </a:lnTo>
                <a:lnTo>
                  <a:pt x="253626" y="55205"/>
                </a:lnTo>
                <a:lnTo>
                  <a:pt x="264832" y="47668"/>
                </a:lnTo>
                <a:lnTo>
                  <a:pt x="266095" y="44618"/>
                </a:lnTo>
                <a:lnTo>
                  <a:pt x="247884" y="44618"/>
                </a:lnTo>
                <a:lnTo>
                  <a:pt x="245518" y="40162"/>
                </a:lnTo>
                <a:close/>
              </a:path>
              <a:path w="269875" h="145414">
                <a:moveTo>
                  <a:pt x="238156" y="23948"/>
                </a:moveTo>
                <a:lnTo>
                  <a:pt x="219895" y="23948"/>
                </a:lnTo>
                <a:lnTo>
                  <a:pt x="225779" y="26731"/>
                </a:lnTo>
                <a:lnTo>
                  <a:pt x="214503" y="32329"/>
                </a:lnTo>
                <a:lnTo>
                  <a:pt x="203138" y="37822"/>
                </a:lnTo>
                <a:lnTo>
                  <a:pt x="180191" y="48557"/>
                </a:lnTo>
                <a:lnTo>
                  <a:pt x="146178" y="63957"/>
                </a:lnTo>
                <a:lnTo>
                  <a:pt x="122105" y="74775"/>
                </a:lnTo>
                <a:lnTo>
                  <a:pt x="98978" y="85322"/>
                </a:lnTo>
                <a:lnTo>
                  <a:pt x="75950" y="96163"/>
                </a:lnTo>
                <a:lnTo>
                  <a:pt x="64531" y="101726"/>
                </a:lnTo>
                <a:lnTo>
                  <a:pt x="53193" y="107406"/>
                </a:lnTo>
                <a:lnTo>
                  <a:pt x="53284" y="107538"/>
                </a:lnTo>
                <a:lnTo>
                  <a:pt x="57335" y="110517"/>
                </a:lnTo>
                <a:lnTo>
                  <a:pt x="63410" y="111325"/>
                </a:lnTo>
                <a:lnTo>
                  <a:pt x="71267" y="110222"/>
                </a:lnTo>
                <a:lnTo>
                  <a:pt x="115675" y="91918"/>
                </a:lnTo>
                <a:lnTo>
                  <a:pt x="148569" y="74745"/>
                </a:lnTo>
                <a:lnTo>
                  <a:pt x="169211" y="63901"/>
                </a:lnTo>
                <a:lnTo>
                  <a:pt x="206019" y="46551"/>
                </a:lnTo>
                <a:lnTo>
                  <a:pt x="232689" y="40162"/>
                </a:lnTo>
                <a:lnTo>
                  <a:pt x="245518" y="40162"/>
                </a:lnTo>
                <a:lnTo>
                  <a:pt x="243626" y="36598"/>
                </a:lnTo>
                <a:lnTo>
                  <a:pt x="238379" y="25413"/>
                </a:lnTo>
                <a:lnTo>
                  <a:pt x="238156" y="23948"/>
                </a:lnTo>
                <a:close/>
              </a:path>
              <a:path w="269875" h="145414">
                <a:moveTo>
                  <a:pt x="259584" y="11159"/>
                </a:moveTo>
                <a:lnTo>
                  <a:pt x="246136" y="11159"/>
                </a:lnTo>
                <a:lnTo>
                  <a:pt x="253159" y="16935"/>
                </a:lnTo>
                <a:lnTo>
                  <a:pt x="257484" y="26893"/>
                </a:lnTo>
                <a:lnTo>
                  <a:pt x="258891" y="36598"/>
                </a:lnTo>
                <a:lnTo>
                  <a:pt x="258949" y="37822"/>
                </a:lnTo>
                <a:lnTo>
                  <a:pt x="256012" y="39461"/>
                </a:lnTo>
                <a:lnTo>
                  <a:pt x="252964" y="41582"/>
                </a:lnTo>
                <a:lnTo>
                  <a:pt x="247884" y="44618"/>
                </a:lnTo>
                <a:lnTo>
                  <a:pt x="266095" y="44618"/>
                </a:lnTo>
                <a:lnTo>
                  <a:pt x="269782" y="35710"/>
                </a:lnTo>
                <a:lnTo>
                  <a:pt x="266918" y="26496"/>
                </a:lnTo>
                <a:lnTo>
                  <a:pt x="262996" y="16645"/>
                </a:lnTo>
                <a:lnTo>
                  <a:pt x="259584" y="11159"/>
                </a:lnTo>
                <a:close/>
              </a:path>
            </a:pathLst>
          </a:custGeom>
          <a:solidFill>
            <a:srgbClr val="2F475C"/>
          </a:solidFill>
        </p:spPr>
        <p:txBody>
          <a:bodyPr wrap="square" lIns="0" tIns="0" rIns="0" bIns="0" rtlCol="0"/>
          <a:lstStyle/>
          <a:p>
            <a:endParaRPr/>
          </a:p>
        </p:txBody>
      </p:sp>
      <p:sp>
        <p:nvSpPr>
          <p:cNvPr id="33" name="bk object 33"/>
          <p:cNvSpPr/>
          <p:nvPr/>
        </p:nvSpPr>
        <p:spPr>
          <a:xfrm>
            <a:off x="3417489" y="4770452"/>
            <a:ext cx="313055" cy="218440"/>
          </a:xfrm>
          <a:custGeom>
            <a:avLst/>
            <a:gdLst/>
            <a:ahLst/>
            <a:cxnLst/>
            <a:rect l="l" t="t" r="r" b="b"/>
            <a:pathLst>
              <a:path w="313054" h="218439">
                <a:moveTo>
                  <a:pt x="309864" y="0"/>
                </a:moveTo>
                <a:lnTo>
                  <a:pt x="299028" y="4281"/>
                </a:lnTo>
                <a:lnTo>
                  <a:pt x="287523" y="7418"/>
                </a:lnTo>
                <a:lnTo>
                  <a:pt x="263973" y="12500"/>
                </a:lnTo>
                <a:lnTo>
                  <a:pt x="252660" y="15565"/>
                </a:lnTo>
                <a:lnTo>
                  <a:pt x="242143" y="19726"/>
                </a:lnTo>
                <a:lnTo>
                  <a:pt x="232788" y="25543"/>
                </a:lnTo>
                <a:lnTo>
                  <a:pt x="224961" y="33575"/>
                </a:lnTo>
                <a:lnTo>
                  <a:pt x="219028" y="44384"/>
                </a:lnTo>
                <a:lnTo>
                  <a:pt x="205638" y="47751"/>
                </a:lnTo>
                <a:lnTo>
                  <a:pt x="167996" y="63354"/>
                </a:lnTo>
                <a:lnTo>
                  <a:pt x="133495" y="85709"/>
                </a:lnTo>
                <a:lnTo>
                  <a:pt x="101305" y="112885"/>
                </a:lnTo>
                <a:lnTo>
                  <a:pt x="70592" y="142954"/>
                </a:lnTo>
                <a:lnTo>
                  <a:pt x="40524" y="173987"/>
                </a:lnTo>
                <a:lnTo>
                  <a:pt x="30501" y="184212"/>
                </a:lnTo>
                <a:lnTo>
                  <a:pt x="20427" y="194258"/>
                </a:lnTo>
                <a:lnTo>
                  <a:pt x="10270" y="204054"/>
                </a:lnTo>
                <a:lnTo>
                  <a:pt x="0" y="213528"/>
                </a:lnTo>
                <a:lnTo>
                  <a:pt x="2131" y="217056"/>
                </a:lnTo>
                <a:lnTo>
                  <a:pt x="6734" y="218204"/>
                </a:lnTo>
                <a:lnTo>
                  <a:pt x="13461" y="217268"/>
                </a:lnTo>
                <a:lnTo>
                  <a:pt x="21966" y="214541"/>
                </a:lnTo>
                <a:lnTo>
                  <a:pt x="66840" y="191637"/>
                </a:lnTo>
                <a:lnTo>
                  <a:pt x="71279" y="188998"/>
                </a:lnTo>
                <a:lnTo>
                  <a:pt x="41101" y="188998"/>
                </a:lnTo>
                <a:lnTo>
                  <a:pt x="46951" y="182608"/>
                </a:lnTo>
                <a:lnTo>
                  <a:pt x="73350" y="154888"/>
                </a:lnTo>
                <a:lnTo>
                  <a:pt x="101324" y="128622"/>
                </a:lnTo>
                <a:lnTo>
                  <a:pt x="131478" y="104962"/>
                </a:lnTo>
                <a:lnTo>
                  <a:pt x="164421" y="85058"/>
                </a:lnTo>
                <a:lnTo>
                  <a:pt x="188233" y="74445"/>
                </a:lnTo>
                <a:lnTo>
                  <a:pt x="195902" y="74445"/>
                </a:lnTo>
                <a:lnTo>
                  <a:pt x="195666" y="65461"/>
                </a:lnTo>
                <a:lnTo>
                  <a:pt x="207064" y="58858"/>
                </a:lnTo>
                <a:lnTo>
                  <a:pt x="270555" y="58858"/>
                </a:lnTo>
                <a:lnTo>
                  <a:pt x="280552" y="53196"/>
                </a:lnTo>
                <a:lnTo>
                  <a:pt x="242212" y="53196"/>
                </a:lnTo>
                <a:lnTo>
                  <a:pt x="228459" y="52571"/>
                </a:lnTo>
                <a:lnTo>
                  <a:pt x="261164" y="25489"/>
                </a:lnTo>
                <a:lnTo>
                  <a:pt x="296498" y="18209"/>
                </a:lnTo>
                <a:lnTo>
                  <a:pt x="311687" y="18209"/>
                </a:lnTo>
                <a:lnTo>
                  <a:pt x="312612" y="9678"/>
                </a:lnTo>
                <a:lnTo>
                  <a:pt x="309864" y="0"/>
                </a:lnTo>
                <a:close/>
              </a:path>
              <a:path w="313054" h="218439">
                <a:moveTo>
                  <a:pt x="195902" y="74445"/>
                </a:moveTo>
                <a:lnTo>
                  <a:pt x="188233" y="74445"/>
                </a:lnTo>
                <a:lnTo>
                  <a:pt x="194410" y="84909"/>
                </a:lnTo>
                <a:lnTo>
                  <a:pt x="198002" y="98630"/>
                </a:lnTo>
                <a:lnTo>
                  <a:pt x="189548" y="105352"/>
                </a:lnTo>
                <a:lnTo>
                  <a:pt x="177809" y="112249"/>
                </a:lnTo>
                <a:lnTo>
                  <a:pt x="151725" y="126644"/>
                </a:lnTo>
                <a:lnTo>
                  <a:pt x="140756" y="133210"/>
                </a:lnTo>
                <a:lnTo>
                  <a:pt x="129917" y="140059"/>
                </a:lnTo>
                <a:lnTo>
                  <a:pt x="108399" y="154071"/>
                </a:lnTo>
                <a:lnTo>
                  <a:pt x="97609" y="160967"/>
                </a:lnTo>
                <a:lnTo>
                  <a:pt x="52930" y="184698"/>
                </a:lnTo>
                <a:lnTo>
                  <a:pt x="41101" y="188998"/>
                </a:lnTo>
                <a:lnTo>
                  <a:pt x="71279" y="188998"/>
                </a:lnTo>
                <a:lnTo>
                  <a:pt x="79040" y="184385"/>
                </a:lnTo>
                <a:lnTo>
                  <a:pt x="90940" y="177114"/>
                </a:lnTo>
                <a:lnTo>
                  <a:pt x="121372" y="158125"/>
                </a:lnTo>
                <a:lnTo>
                  <a:pt x="128606" y="153721"/>
                </a:lnTo>
                <a:lnTo>
                  <a:pt x="133807" y="150771"/>
                </a:lnTo>
                <a:lnTo>
                  <a:pt x="144118" y="144423"/>
                </a:lnTo>
                <a:lnTo>
                  <a:pt x="154660" y="138355"/>
                </a:lnTo>
                <a:lnTo>
                  <a:pt x="197580" y="113482"/>
                </a:lnTo>
                <a:lnTo>
                  <a:pt x="228388" y="89445"/>
                </a:lnTo>
                <a:lnTo>
                  <a:pt x="232764" y="84909"/>
                </a:lnTo>
                <a:lnTo>
                  <a:pt x="210392" y="84909"/>
                </a:lnTo>
                <a:lnTo>
                  <a:pt x="202137" y="79944"/>
                </a:lnTo>
                <a:lnTo>
                  <a:pt x="195914" y="74914"/>
                </a:lnTo>
                <a:lnTo>
                  <a:pt x="195902" y="74445"/>
                </a:lnTo>
                <a:close/>
              </a:path>
              <a:path w="313054" h="218439">
                <a:moveTo>
                  <a:pt x="270555" y="58858"/>
                </a:moveTo>
                <a:lnTo>
                  <a:pt x="207064" y="58858"/>
                </a:lnTo>
                <a:lnTo>
                  <a:pt x="215332" y="60656"/>
                </a:lnTo>
                <a:lnTo>
                  <a:pt x="222330" y="71473"/>
                </a:lnTo>
                <a:lnTo>
                  <a:pt x="220425" y="77035"/>
                </a:lnTo>
                <a:lnTo>
                  <a:pt x="216742" y="81556"/>
                </a:lnTo>
                <a:lnTo>
                  <a:pt x="210392" y="84909"/>
                </a:lnTo>
                <a:lnTo>
                  <a:pt x="232764" y="84909"/>
                </a:lnTo>
                <a:lnTo>
                  <a:pt x="238016" y="79458"/>
                </a:lnTo>
                <a:lnTo>
                  <a:pt x="247104" y="68310"/>
                </a:lnTo>
                <a:lnTo>
                  <a:pt x="258380" y="64425"/>
                </a:lnTo>
                <a:lnTo>
                  <a:pt x="269935" y="59209"/>
                </a:lnTo>
                <a:lnTo>
                  <a:pt x="270555" y="58858"/>
                </a:lnTo>
                <a:close/>
              </a:path>
              <a:path w="313054" h="218439">
                <a:moveTo>
                  <a:pt x="311687" y="18209"/>
                </a:moveTo>
                <a:lnTo>
                  <a:pt x="296498" y="18209"/>
                </a:lnTo>
                <a:lnTo>
                  <a:pt x="297133" y="19009"/>
                </a:lnTo>
                <a:lnTo>
                  <a:pt x="297641" y="20241"/>
                </a:lnTo>
                <a:lnTo>
                  <a:pt x="266555" y="47588"/>
                </a:lnTo>
                <a:lnTo>
                  <a:pt x="242212" y="53196"/>
                </a:lnTo>
                <a:lnTo>
                  <a:pt x="280552" y="53196"/>
                </a:lnTo>
                <a:lnTo>
                  <a:pt x="311575" y="19238"/>
                </a:lnTo>
                <a:lnTo>
                  <a:pt x="311687" y="18209"/>
                </a:lnTo>
                <a:close/>
              </a:path>
            </a:pathLst>
          </a:custGeom>
          <a:solidFill>
            <a:srgbClr val="2F475C"/>
          </a:solidFill>
        </p:spPr>
        <p:txBody>
          <a:bodyPr wrap="square" lIns="0" tIns="0" rIns="0" bIns="0" rtlCol="0"/>
          <a:lstStyle/>
          <a:p>
            <a:endParaRPr/>
          </a:p>
        </p:txBody>
      </p:sp>
      <p:sp>
        <p:nvSpPr>
          <p:cNvPr id="34" name="bk object 34"/>
          <p:cNvSpPr/>
          <p:nvPr/>
        </p:nvSpPr>
        <p:spPr>
          <a:xfrm>
            <a:off x="7294014" y="4943228"/>
            <a:ext cx="196215" cy="180340"/>
          </a:xfrm>
          <a:custGeom>
            <a:avLst/>
            <a:gdLst/>
            <a:ahLst/>
            <a:cxnLst/>
            <a:rect l="l" t="t" r="r" b="b"/>
            <a:pathLst>
              <a:path w="196215" h="180339">
                <a:moveTo>
                  <a:pt x="85000" y="30472"/>
                </a:moveTo>
                <a:lnTo>
                  <a:pt x="74652" y="30472"/>
                </a:lnTo>
                <a:lnTo>
                  <a:pt x="75249" y="31775"/>
                </a:lnTo>
                <a:lnTo>
                  <a:pt x="79156" y="43397"/>
                </a:lnTo>
                <a:lnTo>
                  <a:pt x="49552" y="64852"/>
                </a:lnTo>
                <a:lnTo>
                  <a:pt x="37737" y="67147"/>
                </a:lnTo>
                <a:lnTo>
                  <a:pt x="9927" y="99959"/>
                </a:lnTo>
                <a:lnTo>
                  <a:pt x="9060" y="111758"/>
                </a:lnTo>
                <a:lnTo>
                  <a:pt x="10203" y="123828"/>
                </a:lnTo>
                <a:lnTo>
                  <a:pt x="33510" y="166086"/>
                </a:lnTo>
                <a:lnTo>
                  <a:pt x="77320" y="180309"/>
                </a:lnTo>
                <a:lnTo>
                  <a:pt x="88897" y="179334"/>
                </a:lnTo>
                <a:lnTo>
                  <a:pt x="100526" y="177071"/>
                </a:lnTo>
                <a:lnTo>
                  <a:pt x="112128" y="173773"/>
                </a:lnTo>
                <a:lnTo>
                  <a:pt x="112891" y="173503"/>
                </a:lnTo>
                <a:lnTo>
                  <a:pt x="73618" y="173503"/>
                </a:lnTo>
                <a:lnTo>
                  <a:pt x="61966" y="171812"/>
                </a:lnTo>
                <a:lnTo>
                  <a:pt x="26640" y="143025"/>
                </a:lnTo>
                <a:lnTo>
                  <a:pt x="20435" y="107661"/>
                </a:lnTo>
                <a:lnTo>
                  <a:pt x="22556" y="96066"/>
                </a:lnTo>
                <a:lnTo>
                  <a:pt x="27107" y="85838"/>
                </a:lnTo>
                <a:lnTo>
                  <a:pt x="34044" y="77517"/>
                </a:lnTo>
                <a:lnTo>
                  <a:pt x="43321" y="71640"/>
                </a:lnTo>
                <a:lnTo>
                  <a:pt x="54895" y="68748"/>
                </a:lnTo>
                <a:lnTo>
                  <a:pt x="71359" y="68748"/>
                </a:lnTo>
                <a:lnTo>
                  <a:pt x="77430" y="67297"/>
                </a:lnTo>
                <a:lnTo>
                  <a:pt x="85974" y="63604"/>
                </a:lnTo>
                <a:lnTo>
                  <a:pt x="94409" y="58841"/>
                </a:lnTo>
                <a:lnTo>
                  <a:pt x="111190" y="48279"/>
                </a:lnTo>
                <a:lnTo>
                  <a:pt x="119653" y="43568"/>
                </a:lnTo>
                <a:lnTo>
                  <a:pt x="128243" y="39960"/>
                </a:lnTo>
                <a:lnTo>
                  <a:pt x="137018" y="37999"/>
                </a:lnTo>
                <a:lnTo>
                  <a:pt x="171815" y="37999"/>
                </a:lnTo>
                <a:lnTo>
                  <a:pt x="171106" y="37474"/>
                </a:lnTo>
                <a:lnTo>
                  <a:pt x="88275" y="37474"/>
                </a:lnTo>
                <a:lnTo>
                  <a:pt x="85000" y="30472"/>
                </a:lnTo>
                <a:close/>
              </a:path>
              <a:path w="196215" h="180339">
                <a:moveTo>
                  <a:pt x="171815" y="37999"/>
                </a:moveTo>
                <a:lnTo>
                  <a:pt x="137018" y="37999"/>
                </a:lnTo>
                <a:lnTo>
                  <a:pt x="146039" y="38228"/>
                </a:lnTo>
                <a:lnTo>
                  <a:pt x="155362" y="41191"/>
                </a:lnTo>
                <a:lnTo>
                  <a:pt x="183770" y="78536"/>
                </a:lnTo>
                <a:lnTo>
                  <a:pt x="184887" y="89911"/>
                </a:lnTo>
                <a:lnTo>
                  <a:pt x="184090" y="100644"/>
                </a:lnTo>
                <a:lnTo>
                  <a:pt x="163425" y="139808"/>
                </a:lnTo>
                <a:lnTo>
                  <a:pt x="120320" y="158502"/>
                </a:lnTo>
                <a:lnTo>
                  <a:pt x="109741" y="161053"/>
                </a:lnTo>
                <a:lnTo>
                  <a:pt x="96683" y="168772"/>
                </a:lnTo>
                <a:lnTo>
                  <a:pt x="85363" y="172561"/>
                </a:lnTo>
                <a:lnTo>
                  <a:pt x="73618" y="173503"/>
                </a:lnTo>
                <a:lnTo>
                  <a:pt x="112891" y="173503"/>
                </a:lnTo>
                <a:lnTo>
                  <a:pt x="166981" y="150670"/>
                </a:lnTo>
                <a:lnTo>
                  <a:pt x="193247" y="110773"/>
                </a:lnTo>
                <a:lnTo>
                  <a:pt x="196084" y="89911"/>
                </a:lnTo>
                <a:lnTo>
                  <a:pt x="195231" y="79770"/>
                </a:lnTo>
                <a:lnTo>
                  <a:pt x="192979" y="70020"/>
                </a:lnTo>
                <a:lnTo>
                  <a:pt x="189414" y="60809"/>
                </a:lnTo>
                <a:lnTo>
                  <a:pt x="184623" y="52286"/>
                </a:lnTo>
                <a:lnTo>
                  <a:pt x="178692" y="44599"/>
                </a:lnTo>
                <a:lnTo>
                  <a:pt x="171815" y="37999"/>
                </a:lnTo>
                <a:close/>
              </a:path>
              <a:path w="196215" h="180339">
                <a:moveTo>
                  <a:pt x="71359" y="68748"/>
                </a:moveTo>
                <a:lnTo>
                  <a:pt x="54895" y="68748"/>
                </a:lnTo>
                <a:lnTo>
                  <a:pt x="68720" y="69378"/>
                </a:lnTo>
                <a:lnTo>
                  <a:pt x="71359" y="68748"/>
                </a:lnTo>
                <a:close/>
              </a:path>
              <a:path w="196215" h="180339">
                <a:moveTo>
                  <a:pt x="60562" y="0"/>
                </a:moveTo>
                <a:lnTo>
                  <a:pt x="52808" y="1135"/>
                </a:lnTo>
                <a:lnTo>
                  <a:pt x="53697" y="4424"/>
                </a:lnTo>
                <a:lnTo>
                  <a:pt x="54459" y="7701"/>
                </a:lnTo>
                <a:lnTo>
                  <a:pt x="43116" y="14119"/>
                </a:lnTo>
                <a:lnTo>
                  <a:pt x="30581" y="18499"/>
                </a:lnTo>
                <a:lnTo>
                  <a:pt x="18990" y="24515"/>
                </a:lnTo>
                <a:lnTo>
                  <a:pt x="8683" y="32040"/>
                </a:lnTo>
                <a:lnTo>
                  <a:pt x="0" y="40948"/>
                </a:lnTo>
                <a:lnTo>
                  <a:pt x="11494" y="45820"/>
                </a:lnTo>
                <a:lnTo>
                  <a:pt x="23118" y="49343"/>
                </a:lnTo>
                <a:lnTo>
                  <a:pt x="34629" y="51053"/>
                </a:lnTo>
                <a:lnTo>
                  <a:pt x="45782" y="50485"/>
                </a:lnTo>
                <a:lnTo>
                  <a:pt x="56333" y="47175"/>
                </a:lnTo>
                <a:lnTo>
                  <a:pt x="63681" y="42241"/>
                </a:lnTo>
                <a:lnTo>
                  <a:pt x="43368" y="42241"/>
                </a:lnTo>
                <a:lnTo>
                  <a:pt x="29541" y="41975"/>
                </a:lnTo>
                <a:lnTo>
                  <a:pt x="18645" y="37673"/>
                </a:lnTo>
                <a:lnTo>
                  <a:pt x="20377" y="35742"/>
                </a:lnTo>
                <a:lnTo>
                  <a:pt x="30889" y="27571"/>
                </a:lnTo>
                <a:lnTo>
                  <a:pt x="41886" y="22877"/>
                </a:lnTo>
                <a:lnTo>
                  <a:pt x="80988" y="22877"/>
                </a:lnTo>
                <a:lnTo>
                  <a:pt x="76449" y="15180"/>
                </a:lnTo>
                <a:lnTo>
                  <a:pt x="68671" y="5489"/>
                </a:lnTo>
                <a:lnTo>
                  <a:pt x="60562" y="0"/>
                </a:lnTo>
                <a:close/>
              </a:path>
              <a:path w="196215" h="180339">
                <a:moveTo>
                  <a:pt x="80988" y="22877"/>
                </a:moveTo>
                <a:lnTo>
                  <a:pt x="41886" y="22877"/>
                </a:lnTo>
                <a:lnTo>
                  <a:pt x="44807" y="28821"/>
                </a:lnTo>
                <a:lnTo>
                  <a:pt x="36552" y="29100"/>
                </a:lnTo>
                <a:lnTo>
                  <a:pt x="37707" y="33606"/>
                </a:lnTo>
                <a:lnTo>
                  <a:pt x="44871" y="36803"/>
                </a:lnTo>
                <a:lnTo>
                  <a:pt x="53085" y="36935"/>
                </a:lnTo>
                <a:lnTo>
                  <a:pt x="43368" y="42241"/>
                </a:lnTo>
                <a:lnTo>
                  <a:pt x="63681" y="42241"/>
                </a:lnTo>
                <a:lnTo>
                  <a:pt x="66037" y="40659"/>
                </a:lnTo>
                <a:lnTo>
                  <a:pt x="74652" y="30472"/>
                </a:lnTo>
                <a:lnTo>
                  <a:pt x="85000" y="30472"/>
                </a:lnTo>
                <a:lnTo>
                  <a:pt x="83205" y="26637"/>
                </a:lnTo>
                <a:lnTo>
                  <a:pt x="80988" y="22877"/>
                </a:lnTo>
                <a:close/>
              </a:path>
              <a:path w="196215" h="180339">
                <a:moveTo>
                  <a:pt x="134962" y="23885"/>
                </a:moveTo>
                <a:lnTo>
                  <a:pt x="124007" y="24324"/>
                </a:lnTo>
                <a:lnTo>
                  <a:pt x="112480" y="26650"/>
                </a:lnTo>
                <a:lnTo>
                  <a:pt x="100577" y="30971"/>
                </a:lnTo>
                <a:lnTo>
                  <a:pt x="88275" y="37474"/>
                </a:lnTo>
                <a:lnTo>
                  <a:pt x="171106" y="37474"/>
                </a:lnTo>
                <a:lnTo>
                  <a:pt x="163755" y="32324"/>
                </a:lnTo>
                <a:lnTo>
                  <a:pt x="154923" y="28033"/>
                </a:lnTo>
                <a:lnTo>
                  <a:pt x="145297" y="25170"/>
                </a:lnTo>
                <a:lnTo>
                  <a:pt x="134962" y="23885"/>
                </a:lnTo>
                <a:close/>
              </a:path>
            </a:pathLst>
          </a:custGeom>
          <a:solidFill>
            <a:srgbClr val="2F475C"/>
          </a:solidFill>
        </p:spPr>
        <p:txBody>
          <a:bodyPr wrap="square" lIns="0" tIns="0" rIns="0" bIns="0" rtlCol="0"/>
          <a:lstStyle/>
          <a:p>
            <a:endParaRPr/>
          </a:p>
        </p:txBody>
      </p:sp>
      <p:sp>
        <p:nvSpPr>
          <p:cNvPr id="35" name="bk object 35"/>
          <p:cNvSpPr/>
          <p:nvPr/>
        </p:nvSpPr>
        <p:spPr>
          <a:xfrm>
            <a:off x="8772100" y="4850129"/>
            <a:ext cx="372110" cy="293370"/>
          </a:xfrm>
          <a:custGeom>
            <a:avLst/>
            <a:gdLst/>
            <a:ahLst/>
            <a:cxnLst/>
            <a:rect l="l" t="t" r="r" b="b"/>
            <a:pathLst>
              <a:path w="372109" h="293370">
                <a:moveTo>
                  <a:pt x="61048" y="87629"/>
                </a:moveTo>
                <a:lnTo>
                  <a:pt x="22776" y="105409"/>
                </a:lnTo>
                <a:lnTo>
                  <a:pt x="22395" y="109219"/>
                </a:lnTo>
                <a:lnTo>
                  <a:pt x="22014" y="111759"/>
                </a:lnTo>
                <a:lnTo>
                  <a:pt x="10064" y="118109"/>
                </a:lnTo>
                <a:lnTo>
                  <a:pt x="2886" y="128269"/>
                </a:lnTo>
                <a:lnTo>
                  <a:pt x="0" y="139699"/>
                </a:lnTo>
                <a:lnTo>
                  <a:pt x="924" y="151129"/>
                </a:lnTo>
                <a:lnTo>
                  <a:pt x="5180" y="163829"/>
                </a:lnTo>
                <a:lnTo>
                  <a:pt x="9698" y="176529"/>
                </a:lnTo>
                <a:lnTo>
                  <a:pt x="14355" y="187959"/>
                </a:lnTo>
                <a:lnTo>
                  <a:pt x="19133" y="200659"/>
                </a:lnTo>
                <a:lnTo>
                  <a:pt x="24013" y="212089"/>
                </a:lnTo>
                <a:lnTo>
                  <a:pt x="28976" y="224789"/>
                </a:lnTo>
                <a:lnTo>
                  <a:pt x="34004" y="236219"/>
                </a:lnTo>
                <a:lnTo>
                  <a:pt x="39078" y="247649"/>
                </a:lnTo>
                <a:lnTo>
                  <a:pt x="44179" y="260349"/>
                </a:lnTo>
                <a:lnTo>
                  <a:pt x="59208" y="293369"/>
                </a:lnTo>
                <a:lnTo>
                  <a:pt x="70271" y="293369"/>
                </a:lnTo>
                <a:lnTo>
                  <a:pt x="63626" y="279399"/>
                </a:lnTo>
                <a:lnTo>
                  <a:pt x="53742" y="256539"/>
                </a:lnTo>
                <a:lnTo>
                  <a:pt x="44047" y="233679"/>
                </a:lnTo>
                <a:lnTo>
                  <a:pt x="39250" y="222249"/>
                </a:lnTo>
                <a:lnTo>
                  <a:pt x="35551" y="212089"/>
                </a:lnTo>
                <a:lnTo>
                  <a:pt x="30699" y="200659"/>
                </a:lnTo>
                <a:lnTo>
                  <a:pt x="12540" y="156209"/>
                </a:lnTo>
                <a:lnTo>
                  <a:pt x="11503" y="146049"/>
                </a:lnTo>
                <a:lnTo>
                  <a:pt x="13144" y="137159"/>
                </a:lnTo>
                <a:lnTo>
                  <a:pt x="18102" y="128269"/>
                </a:lnTo>
                <a:lnTo>
                  <a:pt x="53196" y="111759"/>
                </a:lnTo>
                <a:lnTo>
                  <a:pt x="96788" y="92709"/>
                </a:lnTo>
                <a:lnTo>
                  <a:pt x="71925" y="92709"/>
                </a:lnTo>
                <a:lnTo>
                  <a:pt x="61048" y="87629"/>
                </a:lnTo>
                <a:close/>
              </a:path>
              <a:path w="372109" h="293370">
                <a:moveTo>
                  <a:pt x="298388" y="35559"/>
                </a:moveTo>
                <a:lnTo>
                  <a:pt x="285333" y="40639"/>
                </a:lnTo>
                <a:lnTo>
                  <a:pt x="272273" y="46989"/>
                </a:lnTo>
                <a:lnTo>
                  <a:pt x="259208" y="52069"/>
                </a:lnTo>
                <a:lnTo>
                  <a:pt x="246139" y="58419"/>
                </a:lnTo>
                <a:lnTo>
                  <a:pt x="233066" y="63499"/>
                </a:lnTo>
                <a:lnTo>
                  <a:pt x="219989" y="69849"/>
                </a:lnTo>
                <a:lnTo>
                  <a:pt x="193827" y="80009"/>
                </a:lnTo>
                <a:lnTo>
                  <a:pt x="180741" y="86359"/>
                </a:lnTo>
                <a:lnTo>
                  <a:pt x="141475" y="101599"/>
                </a:lnTo>
                <a:lnTo>
                  <a:pt x="115292" y="113029"/>
                </a:lnTo>
                <a:lnTo>
                  <a:pt x="89107" y="123189"/>
                </a:lnTo>
                <a:lnTo>
                  <a:pt x="36746" y="144779"/>
                </a:lnTo>
                <a:lnTo>
                  <a:pt x="41783" y="156209"/>
                </a:lnTo>
                <a:lnTo>
                  <a:pt x="46919" y="167639"/>
                </a:lnTo>
                <a:lnTo>
                  <a:pt x="52132" y="179069"/>
                </a:lnTo>
                <a:lnTo>
                  <a:pt x="57399" y="191769"/>
                </a:lnTo>
                <a:lnTo>
                  <a:pt x="78541" y="237489"/>
                </a:lnTo>
                <a:lnTo>
                  <a:pt x="98691" y="283209"/>
                </a:lnTo>
                <a:lnTo>
                  <a:pt x="102890" y="293369"/>
                </a:lnTo>
                <a:lnTo>
                  <a:pt x="114068" y="293369"/>
                </a:lnTo>
                <a:lnTo>
                  <a:pt x="97472" y="257809"/>
                </a:lnTo>
                <a:lnTo>
                  <a:pt x="76983" y="210819"/>
                </a:lnTo>
                <a:lnTo>
                  <a:pt x="72046" y="199389"/>
                </a:lnTo>
                <a:lnTo>
                  <a:pt x="67194" y="187959"/>
                </a:lnTo>
                <a:lnTo>
                  <a:pt x="62431" y="175259"/>
                </a:lnTo>
                <a:lnTo>
                  <a:pt x="57763" y="163829"/>
                </a:lnTo>
                <a:lnTo>
                  <a:pt x="53196" y="152399"/>
                </a:lnTo>
                <a:lnTo>
                  <a:pt x="77231" y="140969"/>
                </a:lnTo>
                <a:lnTo>
                  <a:pt x="113481" y="124459"/>
                </a:lnTo>
                <a:lnTo>
                  <a:pt x="137781" y="114299"/>
                </a:lnTo>
                <a:lnTo>
                  <a:pt x="149973" y="107949"/>
                </a:lnTo>
                <a:lnTo>
                  <a:pt x="248519" y="67309"/>
                </a:lnTo>
                <a:lnTo>
                  <a:pt x="260968" y="63499"/>
                </a:lnTo>
                <a:lnTo>
                  <a:pt x="273446" y="58419"/>
                </a:lnTo>
                <a:lnTo>
                  <a:pt x="298493" y="50799"/>
                </a:lnTo>
                <a:lnTo>
                  <a:pt x="315360" y="50799"/>
                </a:lnTo>
                <a:lnTo>
                  <a:pt x="311340" y="44449"/>
                </a:lnTo>
                <a:lnTo>
                  <a:pt x="304876" y="36829"/>
                </a:lnTo>
                <a:lnTo>
                  <a:pt x="298388" y="35559"/>
                </a:lnTo>
                <a:close/>
              </a:path>
              <a:path w="372109" h="293370">
                <a:moveTo>
                  <a:pt x="371899" y="224789"/>
                </a:moveTo>
                <a:lnTo>
                  <a:pt x="364701" y="229869"/>
                </a:lnTo>
                <a:lnTo>
                  <a:pt x="353250" y="236219"/>
                </a:lnTo>
                <a:lnTo>
                  <a:pt x="341624" y="243839"/>
                </a:lnTo>
                <a:lnTo>
                  <a:pt x="329835" y="250189"/>
                </a:lnTo>
                <a:lnTo>
                  <a:pt x="317897" y="255269"/>
                </a:lnTo>
                <a:lnTo>
                  <a:pt x="305822" y="261619"/>
                </a:lnTo>
                <a:lnTo>
                  <a:pt x="256425" y="281939"/>
                </a:lnTo>
                <a:lnTo>
                  <a:pt x="243866" y="285749"/>
                </a:lnTo>
                <a:lnTo>
                  <a:pt x="231250" y="290829"/>
                </a:lnTo>
                <a:lnTo>
                  <a:pt x="222029" y="293369"/>
                </a:lnTo>
                <a:lnTo>
                  <a:pt x="247388" y="293369"/>
                </a:lnTo>
                <a:lnTo>
                  <a:pt x="256403" y="290829"/>
                </a:lnTo>
                <a:lnTo>
                  <a:pt x="269321" y="285749"/>
                </a:lnTo>
                <a:lnTo>
                  <a:pt x="282128" y="281939"/>
                </a:lnTo>
                <a:lnTo>
                  <a:pt x="319807" y="266699"/>
                </a:lnTo>
                <a:lnTo>
                  <a:pt x="332092" y="260349"/>
                </a:lnTo>
                <a:lnTo>
                  <a:pt x="344227" y="255269"/>
                </a:lnTo>
                <a:lnTo>
                  <a:pt x="368012" y="242569"/>
                </a:lnTo>
                <a:lnTo>
                  <a:pt x="371899" y="240029"/>
                </a:lnTo>
                <a:lnTo>
                  <a:pt x="371899" y="224789"/>
                </a:lnTo>
                <a:close/>
              </a:path>
              <a:path w="372109" h="293370">
                <a:moveTo>
                  <a:pt x="371899" y="266699"/>
                </a:moveTo>
                <a:lnTo>
                  <a:pt x="363841" y="270509"/>
                </a:lnTo>
                <a:lnTo>
                  <a:pt x="351171" y="275589"/>
                </a:lnTo>
                <a:lnTo>
                  <a:pt x="338455" y="281939"/>
                </a:lnTo>
                <a:lnTo>
                  <a:pt x="312917" y="292099"/>
                </a:lnTo>
                <a:lnTo>
                  <a:pt x="308663" y="293369"/>
                </a:lnTo>
                <a:lnTo>
                  <a:pt x="333518" y="293369"/>
                </a:lnTo>
                <a:lnTo>
                  <a:pt x="338982" y="292099"/>
                </a:lnTo>
                <a:lnTo>
                  <a:pt x="361618" y="281939"/>
                </a:lnTo>
                <a:lnTo>
                  <a:pt x="371899" y="276859"/>
                </a:lnTo>
                <a:lnTo>
                  <a:pt x="371899" y="266699"/>
                </a:lnTo>
                <a:close/>
              </a:path>
              <a:path w="372109" h="293370">
                <a:moveTo>
                  <a:pt x="195928" y="157479"/>
                </a:moveTo>
                <a:lnTo>
                  <a:pt x="171434" y="157479"/>
                </a:lnTo>
                <a:lnTo>
                  <a:pt x="159570" y="160019"/>
                </a:lnTo>
                <a:lnTo>
                  <a:pt x="166708" y="177799"/>
                </a:lnTo>
                <a:lnTo>
                  <a:pt x="172726" y="193039"/>
                </a:lnTo>
                <a:lnTo>
                  <a:pt x="188743" y="232409"/>
                </a:lnTo>
                <a:lnTo>
                  <a:pt x="196710" y="242569"/>
                </a:lnTo>
                <a:lnTo>
                  <a:pt x="199435" y="242569"/>
                </a:lnTo>
                <a:lnTo>
                  <a:pt x="202457" y="241299"/>
                </a:lnTo>
                <a:lnTo>
                  <a:pt x="205935" y="238759"/>
                </a:lnTo>
                <a:lnTo>
                  <a:pt x="210024" y="234949"/>
                </a:lnTo>
                <a:lnTo>
                  <a:pt x="214883" y="228599"/>
                </a:lnTo>
                <a:lnTo>
                  <a:pt x="219513" y="223519"/>
                </a:lnTo>
                <a:lnTo>
                  <a:pt x="200068" y="223519"/>
                </a:lnTo>
                <a:lnTo>
                  <a:pt x="195319" y="215899"/>
                </a:lnTo>
                <a:lnTo>
                  <a:pt x="189051" y="205739"/>
                </a:lnTo>
                <a:lnTo>
                  <a:pt x="182620" y="193039"/>
                </a:lnTo>
                <a:lnTo>
                  <a:pt x="177384" y="179069"/>
                </a:lnTo>
                <a:lnTo>
                  <a:pt x="187735" y="173989"/>
                </a:lnTo>
                <a:lnTo>
                  <a:pt x="199440" y="171449"/>
                </a:lnTo>
                <a:lnTo>
                  <a:pt x="212051" y="170179"/>
                </a:lnTo>
                <a:lnTo>
                  <a:pt x="275049" y="170179"/>
                </a:lnTo>
                <a:lnTo>
                  <a:pt x="277457" y="167639"/>
                </a:lnTo>
                <a:lnTo>
                  <a:pt x="277494" y="163829"/>
                </a:lnTo>
                <a:lnTo>
                  <a:pt x="258361" y="163829"/>
                </a:lnTo>
                <a:lnTo>
                  <a:pt x="246017" y="162559"/>
                </a:lnTo>
                <a:lnTo>
                  <a:pt x="233532" y="162559"/>
                </a:lnTo>
                <a:lnTo>
                  <a:pt x="220976" y="160019"/>
                </a:lnTo>
                <a:lnTo>
                  <a:pt x="195928" y="157479"/>
                </a:lnTo>
                <a:close/>
              </a:path>
              <a:path w="372109" h="293370">
                <a:moveTo>
                  <a:pt x="275049" y="170179"/>
                </a:moveTo>
                <a:lnTo>
                  <a:pt x="250850" y="170179"/>
                </a:lnTo>
                <a:lnTo>
                  <a:pt x="247347" y="180339"/>
                </a:lnTo>
                <a:lnTo>
                  <a:pt x="240124" y="190499"/>
                </a:lnTo>
                <a:lnTo>
                  <a:pt x="230376" y="200659"/>
                </a:lnTo>
                <a:lnTo>
                  <a:pt x="219298" y="209549"/>
                </a:lnTo>
                <a:lnTo>
                  <a:pt x="208087" y="217169"/>
                </a:lnTo>
                <a:lnTo>
                  <a:pt x="200068" y="223519"/>
                </a:lnTo>
                <a:lnTo>
                  <a:pt x="219513" y="223519"/>
                </a:lnTo>
                <a:lnTo>
                  <a:pt x="227542" y="214629"/>
                </a:lnTo>
                <a:lnTo>
                  <a:pt x="235656" y="207009"/>
                </a:lnTo>
                <a:lnTo>
                  <a:pt x="245171" y="196849"/>
                </a:lnTo>
                <a:lnTo>
                  <a:pt x="256242" y="186689"/>
                </a:lnTo>
                <a:lnTo>
                  <a:pt x="269029" y="176529"/>
                </a:lnTo>
                <a:lnTo>
                  <a:pt x="275049" y="170179"/>
                </a:lnTo>
                <a:close/>
              </a:path>
              <a:path w="372109" h="293370">
                <a:moveTo>
                  <a:pt x="315360" y="50799"/>
                </a:moveTo>
                <a:lnTo>
                  <a:pt x="298493" y="50799"/>
                </a:lnTo>
                <a:lnTo>
                  <a:pt x="305113" y="60959"/>
                </a:lnTo>
                <a:lnTo>
                  <a:pt x="311470" y="72389"/>
                </a:lnTo>
                <a:lnTo>
                  <a:pt x="334555" y="116839"/>
                </a:lnTo>
                <a:lnTo>
                  <a:pt x="344890" y="140969"/>
                </a:lnTo>
                <a:lnTo>
                  <a:pt x="349806" y="152399"/>
                </a:lnTo>
                <a:lnTo>
                  <a:pt x="354573" y="163829"/>
                </a:lnTo>
                <a:lnTo>
                  <a:pt x="359205" y="176529"/>
                </a:lnTo>
                <a:lnTo>
                  <a:pt x="363717" y="187959"/>
                </a:lnTo>
                <a:lnTo>
                  <a:pt x="368123" y="199389"/>
                </a:lnTo>
                <a:lnTo>
                  <a:pt x="371899" y="210819"/>
                </a:lnTo>
                <a:lnTo>
                  <a:pt x="371899" y="179069"/>
                </a:lnTo>
                <a:lnTo>
                  <a:pt x="370923" y="177799"/>
                </a:lnTo>
                <a:lnTo>
                  <a:pt x="364786" y="166369"/>
                </a:lnTo>
                <a:lnTo>
                  <a:pt x="359504" y="156209"/>
                </a:lnTo>
                <a:lnTo>
                  <a:pt x="355902" y="147319"/>
                </a:lnTo>
                <a:lnTo>
                  <a:pt x="361448" y="144779"/>
                </a:lnTo>
                <a:lnTo>
                  <a:pt x="371899" y="144779"/>
                </a:lnTo>
                <a:lnTo>
                  <a:pt x="371899" y="121919"/>
                </a:lnTo>
                <a:lnTo>
                  <a:pt x="355369" y="121919"/>
                </a:lnTo>
                <a:lnTo>
                  <a:pt x="349251" y="116839"/>
                </a:lnTo>
                <a:lnTo>
                  <a:pt x="343066" y="107949"/>
                </a:lnTo>
                <a:lnTo>
                  <a:pt x="336820" y="95249"/>
                </a:lnTo>
                <a:lnTo>
                  <a:pt x="330518" y="81279"/>
                </a:lnTo>
                <a:lnTo>
                  <a:pt x="324166" y="67309"/>
                </a:lnTo>
                <a:lnTo>
                  <a:pt x="317772" y="54609"/>
                </a:lnTo>
                <a:lnTo>
                  <a:pt x="315360" y="50799"/>
                </a:lnTo>
                <a:close/>
              </a:path>
              <a:path w="372109" h="293370">
                <a:moveTo>
                  <a:pt x="271431" y="161289"/>
                </a:moveTo>
                <a:lnTo>
                  <a:pt x="261483" y="162559"/>
                </a:lnTo>
                <a:lnTo>
                  <a:pt x="258361" y="163829"/>
                </a:lnTo>
                <a:lnTo>
                  <a:pt x="277494" y="163829"/>
                </a:lnTo>
                <a:lnTo>
                  <a:pt x="277507" y="162559"/>
                </a:lnTo>
                <a:lnTo>
                  <a:pt x="271431" y="161289"/>
                </a:lnTo>
                <a:close/>
              </a:path>
              <a:path w="372109" h="293370">
                <a:moveTo>
                  <a:pt x="371899" y="144779"/>
                </a:moveTo>
                <a:lnTo>
                  <a:pt x="361448" y="144779"/>
                </a:lnTo>
                <a:lnTo>
                  <a:pt x="365949" y="146049"/>
                </a:lnTo>
                <a:lnTo>
                  <a:pt x="370752" y="146049"/>
                </a:lnTo>
                <a:lnTo>
                  <a:pt x="371899" y="144779"/>
                </a:lnTo>
                <a:close/>
              </a:path>
              <a:path w="372109" h="293370">
                <a:moveTo>
                  <a:pt x="362901" y="115569"/>
                </a:moveTo>
                <a:lnTo>
                  <a:pt x="355369" y="121919"/>
                </a:lnTo>
                <a:lnTo>
                  <a:pt x="371899" y="121919"/>
                </a:lnTo>
                <a:lnTo>
                  <a:pt x="371899" y="116839"/>
                </a:lnTo>
                <a:lnTo>
                  <a:pt x="362901" y="115569"/>
                </a:lnTo>
                <a:close/>
              </a:path>
              <a:path w="372109" h="293370">
                <a:moveTo>
                  <a:pt x="341746" y="8889"/>
                </a:moveTo>
                <a:lnTo>
                  <a:pt x="317042" y="8889"/>
                </a:lnTo>
                <a:lnTo>
                  <a:pt x="323084" y="10159"/>
                </a:lnTo>
                <a:lnTo>
                  <a:pt x="328502" y="12699"/>
                </a:lnTo>
                <a:lnTo>
                  <a:pt x="333473" y="17779"/>
                </a:lnTo>
                <a:lnTo>
                  <a:pt x="338174" y="22859"/>
                </a:lnTo>
                <a:lnTo>
                  <a:pt x="342782" y="31749"/>
                </a:lnTo>
                <a:lnTo>
                  <a:pt x="347474" y="40639"/>
                </a:lnTo>
                <a:lnTo>
                  <a:pt x="352426" y="52069"/>
                </a:lnTo>
                <a:lnTo>
                  <a:pt x="357815" y="66039"/>
                </a:lnTo>
                <a:lnTo>
                  <a:pt x="363819" y="82549"/>
                </a:lnTo>
                <a:lnTo>
                  <a:pt x="371899" y="104139"/>
                </a:lnTo>
                <a:lnTo>
                  <a:pt x="371899" y="73659"/>
                </a:lnTo>
                <a:lnTo>
                  <a:pt x="363633" y="50799"/>
                </a:lnTo>
                <a:lnTo>
                  <a:pt x="357353" y="35559"/>
                </a:lnTo>
                <a:lnTo>
                  <a:pt x="351355" y="22859"/>
                </a:lnTo>
                <a:lnTo>
                  <a:pt x="345168" y="12699"/>
                </a:lnTo>
                <a:lnTo>
                  <a:pt x="341746" y="8889"/>
                </a:lnTo>
                <a:close/>
              </a:path>
              <a:path w="372109" h="293370">
                <a:moveTo>
                  <a:pt x="120556" y="60959"/>
                </a:moveTo>
                <a:lnTo>
                  <a:pt x="79977" y="77469"/>
                </a:lnTo>
                <a:lnTo>
                  <a:pt x="72687" y="87629"/>
                </a:lnTo>
                <a:lnTo>
                  <a:pt x="71925" y="92709"/>
                </a:lnTo>
                <a:lnTo>
                  <a:pt x="96788" y="92709"/>
                </a:lnTo>
                <a:lnTo>
                  <a:pt x="157972" y="66039"/>
                </a:lnTo>
                <a:lnTo>
                  <a:pt x="130472" y="66039"/>
                </a:lnTo>
                <a:lnTo>
                  <a:pt x="120556" y="60959"/>
                </a:lnTo>
                <a:close/>
              </a:path>
              <a:path w="372109" h="293370">
                <a:moveTo>
                  <a:pt x="320785" y="0"/>
                </a:moveTo>
                <a:lnTo>
                  <a:pt x="309153" y="0"/>
                </a:lnTo>
                <a:lnTo>
                  <a:pt x="294985" y="3809"/>
                </a:lnTo>
                <a:lnTo>
                  <a:pt x="277814" y="8889"/>
                </a:lnTo>
                <a:lnTo>
                  <a:pt x="257170" y="16509"/>
                </a:lnTo>
                <a:lnTo>
                  <a:pt x="232582" y="26669"/>
                </a:lnTo>
                <a:lnTo>
                  <a:pt x="203583" y="38099"/>
                </a:lnTo>
                <a:lnTo>
                  <a:pt x="169703" y="50799"/>
                </a:lnTo>
                <a:lnTo>
                  <a:pt x="130472" y="66039"/>
                </a:lnTo>
                <a:lnTo>
                  <a:pt x="157972" y="66039"/>
                </a:lnTo>
                <a:lnTo>
                  <a:pt x="181563" y="58419"/>
                </a:lnTo>
                <a:lnTo>
                  <a:pt x="193448" y="53339"/>
                </a:lnTo>
                <a:lnTo>
                  <a:pt x="205404" y="49529"/>
                </a:lnTo>
                <a:lnTo>
                  <a:pt x="225021" y="41909"/>
                </a:lnTo>
                <a:lnTo>
                  <a:pt x="242421" y="35559"/>
                </a:lnTo>
                <a:lnTo>
                  <a:pt x="271283" y="22859"/>
                </a:lnTo>
                <a:lnTo>
                  <a:pt x="283097" y="17779"/>
                </a:lnTo>
                <a:lnTo>
                  <a:pt x="293404" y="13969"/>
                </a:lnTo>
                <a:lnTo>
                  <a:pt x="302379" y="11429"/>
                </a:lnTo>
                <a:lnTo>
                  <a:pt x="310199" y="10159"/>
                </a:lnTo>
                <a:lnTo>
                  <a:pt x="317042" y="8889"/>
                </a:lnTo>
                <a:lnTo>
                  <a:pt x="341746" y="8889"/>
                </a:lnTo>
                <a:lnTo>
                  <a:pt x="338324" y="5079"/>
                </a:lnTo>
                <a:lnTo>
                  <a:pt x="330353" y="1269"/>
                </a:lnTo>
                <a:lnTo>
                  <a:pt x="320785" y="0"/>
                </a:lnTo>
                <a:close/>
              </a:path>
            </a:pathLst>
          </a:custGeom>
          <a:solidFill>
            <a:srgbClr val="2F475C"/>
          </a:solidFill>
        </p:spPr>
        <p:txBody>
          <a:bodyPr wrap="square" lIns="0" tIns="0" rIns="0" bIns="0" rtlCol="0"/>
          <a:lstStyle/>
          <a:p>
            <a:endParaRPr/>
          </a:p>
        </p:txBody>
      </p:sp>
      <p:sp>
        <p:nvSpPr>
          <p:cNvPr id="36" name="bk object 36"/>
          <p:cNvSpPr/>
          <p:nvPr/>
        </p:nvSpPr>
        <p:spPr>
          <a:xfrm>
            <a:off x="6944741" y="4457709"/>
            <a:ext cx="402590" cy="373380"/>
          </a:xfrm>
          <a:custGeom>
            <a:avLst/>
            <a:gdLst/>
            <a:ahLst/>
            <a:cxnLst/>
            <a:rect l="l" t="t" r="r" b="b"/>
            <a:pathLst>
              <a:path w="402590" h="373379">
                <a:moveTo>
                  <a:pt x="263892" y="0"/>
                </a:moveTo>
                <a:lnTo>
                  <a:pt x="253503" y="0"/>
                </a:lnTo>
                <a:lnTo>
                  <a:pt x="231416" y="2540"/>
                </a:lnTo>
                <a:lnTo>
                  <a:pt x="219399" y="15240"/>
                </a:lnTo>
                <a:lnTo>
                  <a:pt x="195128" y="38100"/>
                </a:lnTo>
                <a:lnTo>
                  <a:pt x="182919" y="50800"/>
                </a:lnTo>
                <a:lnTo>
                  <a:pt x="146264" y="86360"/>
                </a:lnTo>
                <a:lnTo>
                  <a:pt x="122025" y="109220"/>
                </a:lnTo>
                <a:lnTo>
                  <a:pt x="110032" y="121920"/>
                </a:lnTo>
                <a:lnTo>
                  <a:pt x="98152" y="133350"/>
                </a:lnTo>
                <a:lnTo>
                  <a:pt x="86408" y="146050"/>
                </a:lnTo>
                <a:lnTo>
                  <a:pt x="74821" y="157480"/>
                </a:lnTo>
                <a:lnTo>
                  <a:pt x="63415" y="170180"/>
                </a:lnTo>
                <a:lnTo>
                  <a:pt x="52211" y="182880"/>
                </a:lnTo>
                <a:lnTo>
                  <a:pt x="41231" y="194310"/>
                </a:lnTo>
                <a:lnTo>
                  <a:pt x="30498" y="207010"/>
                </a:lnTo>
                <a:lnTo>
                  <a:pt x="20033" y="219710"/>
                </a:lnTo>
                <a:lnTo>
                  <a:pt x="9860" y="232410"/>
                </a:lnTo>
                <a:lnTo>
                  <a:pt x="0" y="246380"/>
                </a:lnTo>
                <a:lnTo>
                  <a:pt x="11399" y="251460"/>
                </a:lnTo>
                <a:lnTo>
                  <a:pt x="22583" y="257810"/>
                </a:lnTo>
                <a:lnTo>
                  <a:pt x="33574" y="264160"/>
                </a:lnTo>
                <a:lnTo>
                  <a:pt x="55055" y="276860"/>
                </a:lnTo>
                <a:lnTo>
                  <a:pt x="76012" y="292100"/>
                </a:lnTo>
                <a:lnTo>
                  <a:pt x="147642" y="345440"/>
                </a:lnTo>
                <a:lnTo>
                  <a:pt x="157936" y="351790"/>
                </a:lnTo>
                <a:lnTo>
                  <a:pt x="178780" y="367030"/>
                </a:lnTo>
                <a:lnTo>
                  <a:pt x="189372" y="373380"/>
                </a:lnTo>
                <a:lnTo>
                  <a:pt x="199518" y="365760"/>
                </a:lnTo>
                <a:lnTo>
                  <a:pt x="209357" y="356870"/>
                </a:lnTo>
                <a:lnTo>
                  <a:pt x="218926" y="347980"/>
                </a:lnTo>
                <a:lnTo>
                  <a:pt x="228259" y="339090"/>
                </a:lnTo>
                <a:lnTo>
                  <a:pt x="232173" y="335280"/>
                </a:lnTo>
                <a:lnTo>
                  <a:pt x="191007" y="335280"/>
                </a:lnTo>
                <a:lnTo>
                  <a:pt x="170620" y="320040"/>
                </a:lnTo>
                <a:lnTo>
                  <a:pt x="150206" y="306070"/>
                </a:lnTo>
                <a:lnTo>
                  <a:pt x="141679" y="299720"/>
                </a:lnTo>
                <a:lnTo>
                  <a:pt x="122935" y="299720"/>
                </a:lnTo>
                <a:lnTo>
                  <a:pt x="112649" y="298450"/>
                </a:lnTo>
                <a:lnTo>
                  <a:pt x="107695" y="293370"/>
                </a:lnTo>
                <a:lnTo>
                  <a:pt x="103124" y="285750"/>
                </a:lnTo>
                <a:lnTo>
                  <a:pt x="122919" y="285750"/>
                </a:lnTo>
                <a:lnTo>
                  <a:pt x="114392" y="279400"/>
                </a:lnTo>
                <a:lnTo>
                  <a:pt x="91312" y="279400"/>
                </a:lnTo>
                <a:lnTo>
                  <a:pt x="90424" y="278130"/>
                </a:lnTo>
                <a:lnTo>
                  <a:pt x="89280" y="278130"/>
                </a:lnTo>
                <a:lnTo>
                  <a:pt x="88391" y="276860"/>
                </a:lnTo>
                <a:lnTo>
                  <a:pt x="110981" y="276860"/>
                </a:lnTo>
                <a:lnTo>
                  <a:pt x="104160" y="271780"/>
                </a:lnTo>
                <a:lnTo>
                  <a:pt x="85456" y="271780"/>
                </a:lnTo>
                <a:lnTo>
                  <a:pt x="74669" y="267970"/>
                </a:lnTo>
                <a:lnTo>
                  <a:pt x="63673" y="261620"/>
                </a:lnTo>
                <a:lnTo>
                  <a:pt x="52729" y="254000"/>
                </a:lnTo>
                <a:lnTo>
                  <a:pt x="42098" y="246380"/>
                </a:lnTo>
                <a:lnTo>
                  <a:pt x="32040" y="237490"/>
                </a:lnTo>
                <a:lnTo>
                  <a:pt x="26669" y="233680"/>
                </a:lnTo>
                <a:lnTo>
                  <a:pt x="29844" y="229870"/>
                </a:lnTo>
                <a:lnTo>
                  <a:pt x="46032" y="229870"/>
                </a:lnTo>
                <a:lnTo>
                  <a:pt x="37470" y="223520"/>
                </a:lnTo>
                <a:lnTo>
                  <a:pt x="45930" y="212090"/>
                </a:lnTo>
                <a:lnTo>
                  <a:pt x="54543" y="200660"/>
                </a:lnTo>
                <a:lnTo>
                  <a:pt x="63300" y="190500"/>
                </a:lnTo>
                <a:lnTo>
                  <a:pt x="72195" y="180340"/>
                </a:lnTo>
                <a:lnTo>
                  <a:pt x="81220" y="168910"/>
                </a:lnTo>
                <a:lnTo>
                  <a:pt x="90368" y="158750"/>
                </a:lnTo>
                <a:lnTo>
                  <a:pt x="99630" y="148590"/>
                </a:lnTo>
                <a:lnTo>
                  <a:pt x="109000" y="138430"/>
                </a:lnTo>
                <a:lnTo>
                  <a:pt x="118470" y="127000"/>
                </a:lnTo>
                <a:lnTo>
                  <a:pt x="137679" y="106680"/>
                </a:lnTo>
                <a:lnTo>
                  <a:pt x="147403" y="97790"/>
                </a:lnTo>
                <a:lnTo>
                  <a:pt x="176964" y="67310"/>
                </a:lnTo>
                <a:lnTo>
                  <a:pt x="186922" y="57150"/>
                </a:lnTo>
                <a:lnTo>
                  <a:pt x="196920" y="48260"/>
                </a:lnTo>
                <a:lnTo>
                  <a:pt x="217004" y="27940"/>
                </a:lnTo>
                <a:lnTo>
                  <a:pt x="227075" y="19050"/>
                </a:lnTo>
                <a:lnTo>
                  <a:pt x="257193" y="19050"/>
                </a:lnTo>
                <a:lnTo>
                  <a:pt x="254000" y="13970"/>
                </a:lnTo>
                <a:lnTo>
                  <a:pt x="249427" y="11430"/>
                </a:lnTo>
                <a:lnTo>
                  <a:pt x="256793" y="6350"/>
                </a:lnTo>
                <a:lnTo>
                  <a:pt x="276669" y="6350"/>
                </a:lnTo>
                <a:lnTo>
                  <a:pt x="273269" y="2540"/>
                </a:lnTo>
                <a:lnTo>
                  <a:pt x="263892" y="0"/>
                </a:lnTo>
                <a:close/>
              </a:path>
              <a:path w="402590" h="373379">
                <a:moveTo>
                  <a:pt x="340194" y="71120"/>
                </a:moveTo>
                <a:lnTo>
                  <a:pt x="310530" y="71120"/>
                </a:lnTo>
                <a:lnTo>
                  <a:pt x="322440" y="74930"/>
                </a:lnTo>
                <a:lnTo>
                  <a:pt x="333501" y="82550"/>
                </a:lnTo>
                <a:lnTo>
                  <a:pt x="332559" y="96520"/>
                </a:lnTo>
                <a:lnTo>
                  <a:pt x="336735" y="107950"/>
                </a:lnTo>
                <a:lnTo>
                  <a:pt x="347807" y="114300"/>
                </a:lnTo>
                <a:lnTo>
                  <a:pt x="356981" y="124460"/>
                </a:lnTo>
                <a:lnTo>
                  <a:pt x="363447" y="134620"/>
                </a:lnTo>
                <a:lnTo>
                  <a:pt x="356055" y="146050"/>
                </a:lnTo>
                <a:lnTo>
                  <a:pt x="348400" y="157480"/>
                </a:lnTo>
                <a:lnTo>
                  <a:pt x="340505" y="167640"/>
                </a:lnTo>
                <a:lnTo>
                  <a:pt x="332393" y="179070"/>
                </a:lnTo>
                <a:lnTo>
                  <a:pt x="306969" y="209550"/>
                </a:lnTo>
                <a:lnTo>
                  <a:pt x="289336" y="228600"/>
                </a:lnTo>
                <a:lnTo>
                  <a:pt x="271362" y="248920"/>
                </a:lnTo>
                <a:lnTo>
                  <a:pt x="262303" y="257810"/>
                </a:lnTo>
                <a:lnTo>
                  <a:pt x="244149" y="276860"/>
                </a:lnTo>
                <a:lnTo>
                  <a:pt x="235100" y="287020"/>
                </a:lnTo>
                <a:lnTo>
                  <a:pt x="226098" y="295910"/>
                </a:lnTo>
                <a:lnTo>
                  <a:pt x="217166" y="306070"/>
                </a:lnTo>
                <a:lnTo>
                  <a:pt x="208325" y="316230"/>
                </a:lnTo>
                <a:lnTo>
                  <a:pt x="199598" y="325120"/>
                </a:lnTo>
                <a:lnTo>
                  <a:pt x="191007" y="335280"/>
                </a:lnTo>
                <a:lnTo>
                  <a:pt x="232173" y="335280"/>
                </a:lnTo>
                <a:lnTo>
                  <a:pt x="237392" y="330200"/>
                </a:lnTo>
                <a:lnTo>
                  <a:pt x="246359" y="321310"/>
                </a:lnTo>
                <a:lnTo>
                  <a:pt x="255197" y="312420"/>
                </a:lnTo>
                <a:lnTo>
                  <a:pt x="298672" y="267970"/>
                </a:lnTo>
                <a:lnTo>
                  <a:pt x="280288" y="267970"/>
                </a:lnTo>
                <a:lnTo>
                  <a:pt x="280034" y="266700"/>
                </a:lnTo>
                <a:lnTo>
                  <a:pt x="284119" y="266700"/>
                </a:lnTo>
                <a:lnTo>
                  <a:pt x="292211" y="257810"/>
                </a:lnTo>
                <a:lnTo>
                  <a:pt x="300159" y="247650"/>
                </a:lnTo>
                <a:lnTo>
                  <a:pt x="308020" y="237490"/>
                </a:lnTo>
                <a:lnTo>
                  <a:pt x="323713" y="218440"/>
                </a:lnTo>
                <a:lnTo>
                  <a:pt x="331657" y="208280"/>
                </a:lnTo>
                <a:lnTo>
                  <a:pt x="339743" y="198120"/>
                </a:lnTo>
                <a:lnTo>
                  <a:pt x="348026" y="189230"/>
                </a:lnTo>
                <a:lnTo>
                  <a:pt x="356565" y="179070"/>
                </a:lnTo>
                <a:lnTo>
                  <a:pt x="365416" y="170180"/>
                </a:lnTo>
                <a:lnTo>
                  <a:pt x="374635" y="161290"/>
                </a:lnTo>
                <a:lnTo>
                  <a:pt x="384281" y="152400"/>
                </a:lnTo>
                <a:lnTo>
                  <a:pt x="401217" y="152400"/>
                </a:lnTo>
                <a:lnTo>
                  <a:pt x="402320" y="144780"/>
                </a:lnTo>
                <a:lnTo>
                  <a:pt x="400430" y="140970"/>
                </a:lnTo>
                <a:lnTo>
                  <a:pt x="401954" y="133350"/>
                </a:lnTo>
                <a:lnTo>
                  <a:pt x="401658" y="132080"/>
                </a:lnTo>
                <a:lnTo>
                  <a:pt x="372363" y="132080"/>
                </a:lnTo>
                <a:lnTo>
                  <a:pt x="366083" y="123190"/>
                </a:lnTo>
                <a:lnTo>
                  <a:pt x="363915" y="115570"/>
                </a:lnTo>
                <a:lnTo>
                  <a:pt x="365248" y="110490"/>
                </a:lnTo>
                <a:lnTo>
                  <a:pt x="369471" y="109220"/>
                </a:lnTo>
                <a:lnTo>
                  <a:pt x="392506" y="109220"/>
                </a:lnTo>
                <a:lnTo>
                  <a:pt x="391667" y="105410"/>
                </a:lnTo>
                <a:lnTo>
                  <a:pt x="391197" y="101600"/>
                </a:lnTo>
                <a:lnTo>
                  <a:pt x="338074" y="101600"/>
                </a:lnTo>
                <a:lnTo>
                  <a:pt x="342518" y="93980"/>
                </a:lnTo>
                <a:lnTo>
                  <a:pt x="348995" y="91440"/>
                </a:lnTo>
                <a:lnTo>
                  <a:pt x="385098" y="91440"/>
                </a:lnTo>
                <a:lnTo>
                  <a:pt x="379939" y="88900"/>
                </a:lnTo>
                <a:lnTo>
                  <a:pt x="369333" y="78740"/>
                </a:lnTo>
                <a:lnTo>
                  <a:pt x="360206" y="73660"/>
                </a:lnTo>
                <a:lnTo>
                  <a:pt x="349253" y="73660"/>
                </a:lnTo>
                <a:lnTo>
                  <a:pt x="340896" y="72390"/>
                </a:lnTo>
                <a:lnTo>
                  <a:pt x="340194" y="71120"/>
                </a:lnTo>
                <a:close/>
              </a:path>
              <a:path w="402590" h="373379">
                <a:moveTo>
                  <a:pt x="122919" y="285750"/>
                </a:moveTo>
                <a:lnTo>
                  <a:pt x="112013" y="285750"/>
                </a:lnTo>
                <a:lnTo>
                  <a:pt x="118617" y="290830"/>
                </a:lnTo>
                <a:lnTo>
                  <a:pt x="122935" y="299720"/>
                </a:lnTo>
                <a:lnTo>
                  <a:pt x="141679" y="299720"/>
                </a:lnTo>
                <a:lnTo>
                  <a:pt x="122919" y="285750"/>
                </a:lnTo>
                <a:close/>
              </a:path>
              <a:path w="402590" h="373379">
                <a:moveTo>
                  <a:pt x="110981" y="276860"/>
                </a:moveTo>
                <a:lnTo>
                  <a:pt x="91058" y="276860"/>
                </a:lnTo>
                <a:lnTo>
                  <a:pt x="92201" y="278130"/>
                </a:lnTo>
                <a:lnTo>
                  <a:pt x="91566" y="278130"/>
                </a:lnTo>
                <a:lnTo>
                  <a:pt x="91312" y="279400"/>
                </a:lnTo>
                <a:lnTo>
                  <a:pt x="114392" y="279400"/>
                </a:lnTo>
                <a:lnTo>
                  <a:pt x="110981" y="276860"/>
                </a:lnTo>
                <a:close/>
              </a:path>
              <a:path w="402590" h="373379">
                <a:moveTo>
                  <a:pt x="46032" y="229870"/>
                </a:moveTo>
                <a:lnTo>
                  <a:pt x="29844" y="229870"/>
                </a:lnTo>
                <a:lnTo>
                  <a:pt x="33019" y="232410"/>
                </a:lnTo>
                <a:lnTo>
                  <a:pt x="34798" y="233680"/>
                </a:lnTo>
                <a:lnTo>
                  <a:pt x="44457" y="241300"/>
                </a:lnTo>
                <a:lnTo>
                  <a:pt x="55827" y="248920"/>
                </a:lnTo>
                <a:lnTo>
                  <a:pt x="67432" y="255270"/>
                </a:lnTo>
                <a:lnTo>
                  <a:pt x="77799" y="262890"/>
                </a:lnTo>
                <a:lnTo>
                  <a:pt x="85456" y="271780"/>
                </a:lnTo>
                <a:lnTo>
                  <a:pt x="104160" y="271780"/>
                </a:lnTo>
                <a:lnTo>
                  <a:pt x="88811" y="260350"/>
                </a:lnTo>
                <a:lnTo>
                  <a:pt x="68294" y="246380"/>
                </a:lnTo>
                <a:lnTo>
                  <a:pt x="46032" y="229870"/>
                </a:lnTo>
                <a:close/>
              </a:path>
              <a:path w="402590" h="373379">
                <a:moveTo>
                  <a:pt x="401217" y="152400"/>
                </a:moveTo>
                <a:lnTo>
                  <a:pt x="384281" y="152400"/>
                </a:lnTo>
                <a:lnTo>
                  <a:pt x="378964" y="162560"/>
                </a:lnTo>
                <a:lnTo>
                  <a:pt x="372531" y="172720"/>
                </a:lnTo>
                <a:lnTo>
                  <a:pt x="365169" y="182880"/>
                </a:lnTo>
                <a:lnTo>
                  <a:pt x="357062" y="191770"/>
                </a:lnTo>
                <a:lnTo>
                  <a:pt x="348397" y="201930"/>
                </a:lnTo>
                <a:lnTo>
                  <a:pt x="339359" y="210820"/>
                </a:lnTo>
                <a:lnTo>
                  <a:pt x="320912" y="231140"/>
                </a:lnTo>
                <a:lnTo>
                  <a:pt x="311874" y="240030"/>
                </a:lnTo>
                <a:lnTo>
                  <a:pt x="310514" y="242570"/>
                </a:lnTo>
                <a:lnTo>
                  <a:pt x="302034" y="250190"/>
                </a:lnTo>
                <a:lnTo>
                  <a:pt x="293518" y="261620"/>
                </a:lnTo>
                <a:lnTo>
                  <a:pt x="284119" y="266700"/>
                </a:lnTo>
                <a:lnTo>
                  <a:pt x="280034" y="266700"/>
                </a:lnTo>
                <a:lnTo>
                  <a:pt x="280288" y="267970"/>
                </a:lnTo>
                <a:lnTo>
                  <a:pt x="298672" y="267970"/>
                </a:lnTo>
                <a:lnTo>
                  <a:pt x="307471" y="259080"/>
                </a:lnTo>
                <a:lnTo>
                  <a:pt x="316388" y="250190"/>
                </a:lnTo>
                <a:lnTo>
                  <a:pt x="325456" y="241300"/>
                </a:lnTo>
                <a:lnTo>
                  <a:pt x="335050" y="231140"/>
                </a:lnTo>
                <a:lnTo>
                  <a:pt x="344214" y="220980"/>
                </a:lnTo>
                <a:lnTo>
                  <a:pt x="353009" y="210820"/>
                </a:lnTo>
                <a:lnTo>
                  <a:pt x="361496" y="201930"/>
                </a:lnTo>
                <a:lnTo>
                  <a:pt x="369737" y="191770"/>
                </a:lnTo>
                <a:lnTo>
                  <a:pt x="377792" y="182880"/>
                </a:lnTo>
                <a:lnTo>
                  <a:pt x="393590" y="165100"/>
                </a:lnTo>
                <a:lnTo>
                  <a:pt x="401033" y="153670"/>
                </a:lnTo>
                <a:lnTo>
                  <a:pt x="401217" y="152400"/>
                </a:lnTo>
                <a:close/>
              </a:path>
              <a:path w="402590" h="373379">
                <a:moveTo>
                  <a:pt x="122808" y="175260"/>
                </a:moveTo>
                <a:lnTo>
                  <a:pt x="114027" y="175260"/>
                </a:lnTo>
                <a:lnTo>
                  <a:pt x="111218" y="176530"/>
                </a:lnTo>
                <a:lnTo>
                  <a:pt x="113144" y="180340"/>
                </a:lnTo>
                <a:lnTo>
                  <a:pt x="118566" y="185420"/>
                </a:lnTo>
                <a:lnTo>
                  <a:pt x="126248" y="190500"/>
                </a:lnTo>
                <a:lnTo>
                  <a:pt x="134952" y="196850"/>
                </a:lnTo>
                <a:lnTo>
                  <a:pt x="143440" y="201930"/>
                </a:lnTo>
                <a:lnTo>
                  <a:pt x="150476" y="207010"/>
                </a:lnTo>
                <a:lnTo>
                  <a:pt x="154821" y="209550"/>
                </a:lnTo>
                <a:lnTo>
                  <a:pt x="186414" y="231140"/>
                </a:lnTo>
                <a:lnTo>
                  <a:pt x="205662" y="247650"/>
                </a:lnTo>
                <a:lnTo>
                  <a:pt x="215453" y="255270"/>
                </a:lnTo>
                <a:lnTo>
                  <a:pt x="221129" y="255270"/>
                </a:lnTo>
                <a:lnTo>
                  <a:pt x="222991" y="252730"/>
                </a:lnTo>
                <a:lnTo>
                  <a:pt x="192204" y="222250"/>
                </a:lnTo>
                <a:lnTo>
                  <a:pt x="159268" y="199390"/>
                </a:lnTo>
                <a:lnTo>
                  <a:pt x="148815" y="193040"/>
                </a:lnTo>
                <a:lnTo>
                  <a:pt x="139439" y="186690"/>
                </a:lnTo>
                <a:lnTo>
                  <a:pt x="125878" y="177800"/>
                </a:lnTo>
                <a:lnTo>
                  <a:pt x="122808" y="175260"/>
                </a:lnTo>
                <a:close/>
              </a:path>
              <a:path w="402590" h="373379">
                <a:moveTo>
                  <a:pt x="88724" y="198120"/>
                </a:moveTo>
                <a:lnTo>
                  <a:pt x="88616" y="204470"/>
                </a:lnTo>
                <a:lnTo>
                  <a:pt x="100442" y="212090"/>
                </a:lnTo>
                <a:lnTo>
                  <a:pt x="111364" y="218440"/>
                </a:lnTo>
                <a:lnTo>
                  <a:pt x="121657" y="226060"/>
                </a:lnTo>
                <a:lnTo>
                  <a:pt x="141452" y="241300"/>
                </a:lnTo>
                <a:lnTo>
                  <a:pt x="151503" y="247650"/>
                </a:lnTo>
                <a:lnTo>
                  <a:pt x="155244" y="243840"/>
                </a:lnTo>
                <a:lnTo>
                  <a:pt x="153034" y="238760"/>
                </a:lnTo>
                <a:lnTo>
                  <a:pt x="146377" y="231140"/>
                </a:lnTo>
                <a:lnTo>
                  <a:pt x="136780" y="224790"/>
                </a:lnTo>
                <a:lnTo>
                  <a:pt x="114787" y="209550"/>
                </a:lnTo>
                <a:lnTo>
                  <a:pt x="105401" y="204470"/>
                </a:lnTo>
                <a:lnTo>
                  <a:pt x="99097" y="199390"/>
                </a:lnTo>
                <a:lnTo>
                  <a:pt x="97916" y="199390"/>
                </a:lnTo>
                <a:lnTo>
                  <a:pt x="88724" y="198120"/>
                </a:lnTo>
                <a:close/>
              </a:path>
              <a:path w="402590" h="373379">
                <a:moveTo>
                  <a:pt x="141398" y="152400"/>
                </a:moveTo>
                <a:lnTo>
                  <a:pt x="141224" y="152400"/>
                </a:lnTo>
                <a:lnTo>
                  <a:pt x="139984" y="162560"/>
                </a:lnTo>
                <a:lnTo>
                  <a:pt x="148279" y="166370"/>
                </a:lnTo>
                <a:lnTo>
                  <a:pt x="159631" y="172720"/>
                </a:lnTo>
                <a:lnTo>
                  <a:pt x="192185" y="193040"/>
                </a:lnTo>
                <a:lnTo>
                  <a:pt x="222863" y="215900"/>
                </a:lnTo>
                <a:lnTo>
                  <a:pt x="232757" y="223520"/>
                </a:lnTo>
                <a:lnTo>
                  <a:pt x="239592" y="223520"/>
                </a:lnTo>
                <a:lnTo>
                  <a:pt x="242788" y="222250"/>
                </a:lnTo>
                <a:lnTo>
                  <a:pt x="242767" y="219710"/>
                </a:lnTo>
                <a:lnTo>
                  <a:pt x="239949" y="215900"/>
                </a:lnTo>
                <a:lnTo>
                  <a:pt x="234756" y="210820"/>
                </a:lnTo>
                <a:lnTo>
                  <a:pt x="227609" y="204470"/>
                </a:lnTo>
                <a:lnTo>
                  <a:pt x="218930" y="199390"/>
                </a:lnTo>
                <a:lnTo>
                  <a:pt x="209140" y="191770"/>
                </a:lnTo>
                <a:lnTo>
                  <a:pt x="198661" y="185420"/>
                </a:lnTo>
                <a:lnTo>
                  <a:pt x="177319" y="172720"/>
                </a:lnTo>
                <a:lnTo>
                  <a:pt x="167300" y="166370"/>
                </a:lnTo>
                <a:lnTo>
                  <a:pt x="158277" y="161290"/>
                </a:lnTo>
                <a:lnTo>
                  <a:pt x="150671" y="157480"/>
                </a:lnTo>
                <a:lnTo>
                  <a:pt x="144905" y="153670"/>
                </a:lnTo>
                <a:lnTo>
                  <a:pt x="141398" y="152400"/>
                </a:lnTo>
                <a:close/>
              </a:path>
              <a:path w="402590" h="373379">
                <a:moveTo>
                  <a:pt x="159998" y="124460"/>
                </a:moveTo>
                <a:lnTo>
                  <a:pt x="187541" y="152400"/>
                </a:lnTo>
                <a:lnTo>
                  <a:pt x="219301" y="173990"/>
                </a:lnTo>
                <a:lnTo>
                  <a:pt x="229539" y="181610"/>
                </a:lnTo>
                <a:lnTo>
                  <a:pt x="239350" y="189230"/>
                </a:lnTo>
                <a:lnTo>
                  <a:pt x="248585" y="196850"/>
                </a:lnTo>
                <a:lnTo>
                  <a:pt x="257092" y="205740"/>
                </a:lnTo>
                <a:lnTo>
                  <a:pt x="266718" y="217170"/>
                </a:lnTo>
                <a:lnTo>
                  <a:pt x="275496" y="217170"/>
                </a:lnTo>
                <a:lnTo>
                  <a:pt x="242608" y="179070"/>
                </a:lnTo>
                <a:lnTo>
                  <a:pt x="231638" y="172720"/>
                </a:lnTo>
                <a:lnTo>
                  <a:pt x="220431" y="165100"/>
                </a:lnTo>
                <a:lnTo>
                  <a:pt x="209418" y="158750"/>
                </a:lnTo>
                <a:lnTo>
                  <a:pt x="199031" y="151130"/>
                </a:lnTo>
                <a:lnTo>
                  <a:pt x="195833" y="148590"/>
                </a:lnTo>
                <a:lnTo>
                  <a:pt x="190878" y="144780"/>
                </a:lnTo>
                <a:lnTo>
                  <a:pt x="183244" y="138430"/>
                </a:lnTo>
                <a:lnTo>
                  <a:pt x="174504" y="132080"/>
                </a:lnTo>
                <a:lnTo>
                  <a:pt x="166231" y="125730"/>
                </a:lnTo>
                <a:lnTo>
                  <a:pt x="159998" y="124460"/>
                </a:lnTo>
                <a:close/>
              </a:path>
              <a:path w="402590" h="373379">
                <a:moveTo>
                  <a:pt x="180339" y="96520"/>
                </a:moveTo>
                <a:lnTo>
                  <a:pt x="179173" y="104140"/>
                </a:lnTo>
                <a:lnTo>
                  <a:pt x="183641" y="110490"/>
                </a:lnTo>
                <a:lnTo>
                  <a:pt x="192196" y="118110"/>
                </a:lnTo>
                <a:lnTo>
                  <a:pt x="203291" y="124460"/>
                </a:lnTo>
                <a:lnTo>
                  <a:pt x="226913" y="138430"/>
                </a:lnTo>
                <a:lnTo>
                  <a:pt x="236347" y="143510"/>
                </a:lnTo>
                <a:lnTo>
                  <a:pt x="248096" y="152400"/>
                </a:lnTo>
                <a:lnTo>
                  <a:pt x="258735" y="161290"/>
                </a:lnTo>
                <a:lnTo>
                  <a:pt x="268355" y="168910"/>
                </a:lnTo>
                <a:lnTo>
                  <a:pt x="277048" y="176530"/>
                </a:lnTo>
                <a:lnTo>
                  <a:pt x="284907" y="185420"/>
                </a:lnTo>
                <a:lnTo>
                  <a:pt x="287400" y="187960"/>
                </a:lnTo>
                <a:lnTo>
                  <a:pt x="290194" y="189230"/>
                </a:lnTo>
                <a:lnTo>
                  <a:pt x="292226" y="187960"/>
                </a:lnTo>
                <a:lnTo>
                  <a:pt x="292127" y="181610"/>
                </a:lnTo>
                <a:lnTo>
                  <a:pt x="288394" y="175260"/>
                </a:lnTo>
                <a:lnTo>
                  <a:pt x="281623" y="167640"/>
                </a:lnTo>
                <a:lnTo>
                  <a:pt x="272409" y="158750"/>
                </a:lnTo>
                <a:lnTo>
                  <a:pt x="261347" y="151130"/>
                </a:lnTo>
                <a:lnTo>
                  <a:pt x="249032" y="142240"/>
                </a:lnTo>
                <a:lnTo>
                  <a:pt x="223025" y="124460"/>
                </a:lnTo>
                <a:lnTo>
                  <a:pt x="210523" y="116840"/>
                </a:lnTo>
                <a:lnTo>
                  <a:pt x="199148" y="110490"/>
                </a:lnTo>
                <a:lnTo>
                  <a:pt x="189497" y="104140"/>
                </a:lnTo>
                <a:lnTo>
                  <a:pt x="182163" y="97790"/>
                </a:lnTo>
                <a:lnTo>
                  <a:pt x="180339" y="96520"/>
                </a:lnTo>
                <a:close/>
              </a:path>
              <a:path w="402590" h="373379">
                <a:moveTo>
                  <a:pt x="200540" y="74930"/>
                </a:moveTo>
                <a:lnTo>
                  <a:pt x="199008" y="74930"/>
                </a:lnTo>
                <a:lnTo>
                  <a:pt x="195783" y="81280"/>
                </a:lnTo>
                <a:lnTo>
                  <a:pt x="199305" y="87630"/>
                </a:lnTo>
                <a:lnTo>
                  <a:pt x="207443" y="92710"/>
                </a:lnTo>
                <a:lnTo>
                  <a:pt x="218068" y="99060"/>
                </a:lnTo>
                <a:lnTo>
                  <a:pt x="229049" y="104140"/>
                </a:lnTo>
                <a:lnTo>
                  <a:pt x="238257" y="109220"/>
                </a:lnTo>
                <a:lnTo>
                  <a:pt x="250370" y="116840"/>
                </a:lnTo>
                <a:lnTo>
                  <a:pt x="261295" y="124460"/>
                </a:lnTo>
                <a:lnTo>
                  <a:pt x="271347" y="133350"/>
                </a:lnTo>
                <a:lnTo>
                  <a:pt x="280842" y="140970"/>
                </a:lnTo>
                <a:lnTo>
                  <a:pt x="299429" y="156210"/>
                </a:lnTo>
                <a:lnTo>
                  <a:pt x="305470" y="156210"/>
                </a:lnTo>
                <a:lnTo>
                  <a:pt x="308034" y="154940"/>
                </a:lnTo>
                <a:lnTo>
                  <a:pt x="307516" y="151130"/>
                </a:lnTo>
                <a:lnTo>
                  <a:pt x="304313" y="147320"/>
                </a:lnTo>
                <a:lnTo>
                  <a:pt x="298820" y="142240"/>
                </a:lnTo>
                <a:lnTo>
                  <a:pt x="291433" y="135890"/>
                </a:lnTo>
                <a:lnTo>
                  <a:pt x="282549" y="129540"/>
                </a:lnTo>
                <a:lnTo>
                  <a:pt x="272564" y="121920"/>
                </a:lnTo>
                <a:lnTo>
                  <a:pt x="261873" y="114300"/>
                </a:lnTo>
                <a:lnTo>
                  <a:pt x="250872" y="106680"/>
                </a:lnTo>
                <a:lnTo>
                  <a:pt x="239958" y="100330"/>
                </a:lnTo>
                <a:lnTo>
                  <a:pt x="229525" y="92710"/>
                </a:lnTo>
                <a:lnTo>
                  <a:pt x="219972" y="87630"/>
                </a:lnTo>
                <a:lnTo>
                  <a:pt x="211692" y="82550"/>
                </a:lnTo>
                <a:lnTo>
                  <a:pt x="205083" y="77470"/>
                </a:lnTo>
                <a:lnTo>
                  <a:pt x="200540" y="74930"/>
                </a:lnTo>
                <a:close/>
              </a:path>
              <a:path w="402590" h="373379">
                <a:moveTo>
                  <a:pt x="221583" y="55880"/>
                </a:moveTo>
                <a:lnTo>
                  <a:pt x="214557" y="57150"/>
                </a:lnTo>
                <a:lnTo>
                  <a:pt x="214392" y="60960"/>
                </a:lnTo>
                <a:lnTo>
                  <a:pt x="219289" y="66040"/>
                </a:lnTo>
                <a:lnTo>
                  <a:pt x="227450" y="72390"/>
                </a:lnTo>
                <a:lnTo>
                  <a:pt x="237076" y="77470"/>
                </a:lnTo>
                <a:lnTo>
                  <a:pt x="246369" y="83820"/>
                </a:lnTo>
                <a:lnTo>
                  <a:pt x="253531" y="87630"/>
                </a:lnTo>
                <a:lnTo>
                  <a:pt x="264684" y="96520"/>
                </a:lnTo>
                <a:lnTo>
                  <a:pt x="275856" y="102870"/>
                </a:lnTo>
                <a:lnTo>
                  <a:pt x="286812" y="109220"/>
                </a:lnTo>
                <a:lnTo>
                  <a:pt x="297318" y="116840"/>
                </a:lnTo>
                <a:lnTo>
                  <a:pt x="307139" y="123190"/>
                </a:lnTo>
                <a:lnTo>
                  <a:pt x="316041" y="132080"/>
                </a:lnTo>
                <a:lnTo>
                  <a:pt x="320166" y="135890"/>
                </a:lnTo>
                <a:lnTo>
                  <a:pt x="327151" y="134620"/>
                </a:lnTo>
                <a:lnTo>
                  <a:pt x="328929" y="129540"/>
                </a:lnTo>
                <a:lnTo>
                  <a:pt x="328675" y="123190"/>
                </a:lnTo>
                <a:lnTo>
                  <a:pt x="322325" y="120650"/>
                </a:lnTo>
                <a:lnTo>
                  <a:pt x="317373" y="118110"/>
                </a:lnTo>
                <a:lnTo>
                  <a:pt x="306163" y="111760"/>
                </a:lnTo>
                <a:lnTo>
                  <a:pt x="295262" y="105410"/>
                </a:lnTo>
                <a:lnTo>
                  <a:pt x="284598" y="99060"/>
                </a:lnTo>
                <a:lnTo>
                  <a:pt x="253312" y="76200"/>
                </a:lnTo>
                <a:lnTo>
                  <a:pt x="242881" y="69850"/>
                </a:lnTo>
                <a:lnTo>
                  <a:pt x="232328" y="62230"/>
                </a:lnTo>
                <a:lnTo>
                  <a:pt x="221583" y="55880"/>
                </a:lnTo>
                <a:close/>
              </a:path>
              <a:path w="402590" h="373379">
                <a:moveTo>
                  <a:pt x="392506" y="109220"/>
                </a:moveTo>
                <a:lnTo>
                  <a:pt x="369471" y="109220"/>
                </a:lnTo>
                <a:lnTo>
                  <a:pt x="375971" y="114300"/>
                </a:lnTo>
                <a:lnTo>
                  <a:pt x="381253" y="120650"/>
                </a:lnTo>
                <a:lnTo>
                  <a:pt x="378332" y="124460"/>
                </a:lnTo>
                <a:lnTo>
                  <a:pt x="375792" y="128270"/>
                </a:lnTo>
                <a:lnTo>
                  <a:pt x="372363" y="132080"/>
                </a:lnTo>
                <a:lnTo>
                  <a:pt x="401658" y="132080"/>
                </a:lnTo>
                <a:lnTo>
                  <a:pt x="401065" y="129540"/>
                </a:lnTo>
                <a:lnTo>
                  <a:pt x="393953" y="125730"/>
                </a:lnTo>
                <a:lnTo>
                  <a:pt x="397509" y="118110"/>
                </a:lnTo>
                <a:lnTo>
                  <a:pt x="393064" y="111760"/>
                </a:lnTo>
                <a:lnTo>
                  <a:pt x="392506" y="109220"/>
                </a:lnTo>
                <a:close/>
              </a:path>
              <a:path w="402590" h="373379">
                <a:moveTo>
                  <a:pt x="385098" y="91440"/>
                </a:moveTo>
                <a:lnTo>
                  <a:pt x="348995" y="91440"/>
                </a:lnTo>
                <a:lnTo>
                  <a:pt x="350138" y="95250"/>
                </a:lnTo>
                <a:lnTo>
                  <a:pt x="354456" y="101600"/>
                </a:lnTo>
                <a:lnTo>
                  <a:pt x="391197" y="101600"/>
                </a:lnTo>
                <a:lnTo>
                  <a:pt x="390257" y="93980"/>
                </a:lnTo>
                <a:lnTo>
                  <a:pt x="385098" y="91440"/>
                </a:lnTo>
                <a:close/>
              </a:path>
              <a:path w="402590" h="373379">
                <a:moveTo>
                  <a:pt x="308282" y="48260"/>
                </a:moveTo>
                <a:lnTo>
                  <a:pt x="285802" y="48260"/>
                </a:lnTo>
                <a:lnTo>
                  <a:pt x="294708" y="54610"/>
                </a:lnTo>
                <a:lnTo>
                  <a:pt x="294429" y="73660"/>
                </a:lnTo>
                <a:lnTo>
                  <a:pt x="298404" y="86360"/>
                </a:lnTo>
                <a:lnTo>
                  <a:pt x="304664" y="92710"/>
                </a:lnTo>
                <a:lnTo>
                  <a:pt x="311239" y="95250"/>
                </a:lnTo>
                <a:lnTo>
                  <a:pt x="316159" y="93980"/>
                </a:lnTo>
                <a:lnTo>
                  <a:pt x="317453" y="88900"/>
                </a:lnTo>
                <a:lnTo>
                  <a:pt x="308320" y="81280"/>
                </a:lnTo>
                <a:lnTo>
                  <a:pt x="310530" y="71120"/>
                </a:lnTo>
                <a:lnTo>
                  <a:pt x="340194" y="71120"/>
                </a:lnTo>
                <a:lnTo>
                  <a:pt x="336681" y="64770"/>
                </a:lnTo>
                <a:lnTo>
                  <a:pt x="333960" y="57150"/>
                </a:lnTo>
                <a:lnTo>
                  <a:pt x="330082" y="52070"/>
                </a:lnTo>
                <a:lnTo>
                  <a:pt x="314783" y="52070"/>
                </a:lnTo>
                <a:lnTo>
                  <a:pt x="310109" y="50800"/>
                </a:lnTo>
                <a:lnTo>
                  <a:pt x="308282" y="48260"/>
                </a:lnTo>
                <a:close/>
              </a:path>
              <a:path w="402590" h="373379">
                <a:moveTo>
                  <a:pt x="295504" y="26670"/>
                </a:moveTo>
                <a:lnTo>
                  <a:pt x="252983" y="26670"/>
                </a:lnTo>
                <a:lnTo>
                  <a:pt x="258317" y="31750"/>
                </a:lnTo>
                <a:lnTo>
                  <a:pt x="264286" y="36830"/>
                </a:lnTo>
                <a:lnTo>
                  <a:pt x="263602" y="48260"/>
                </a:lnTo>
                <a:lnTo>
                  <a:pt x="266421" y="55880"/>
                </a:lnTo>
                <a:lnTo>
                  <a:pt x="271346" y="60960"/>
                </a:lnTo>
                <a:lnTo>
                  <a:pt x="276977" y="64770"/>
                </a:lnTo>
                <a:lnTo>
                  <a:pt x="281916" y="64770"/>
                </a:lnTo>
                <a:lnTo>
                  <a:pt x="284765" y="62230"/>
                </a:lnTo>
                <a:lnTo>
                  <a:pt x="284125" y="58420"/>
                </a:lnTo>
                <a:lnTo>
                  <a:pt x="278598" y="52070"/>
                </a:lnTo>
                <a:lnTo>
                  <a:pt x="285802" y="48260"/>
                </a:lnTo>
                <a:lnTo>
                  <a:pt x="308282" y="48260"/>
                </a:lnTo>
                <a:lnTo>
                  <a:pt x="307368" y="46990"/>
                </a:lnTo>
                <a:lnTo>
                  <a:pt x="305548" y="41910"/>
                </a:lnTo>
                <a:lnTo>
                  <a:pt x="303638" y="36830"/>
                </a:lnTo>
                <a:lnTo>
                  <a:pt x="300627" y="30480"/>
                </a:lnTo>
                <a:lnTo>
                  <a:pt x="295504" y="26670"/>
                </a:lnTo>
                <a:close/>
              </a:path>
              <a:path w="402590" h="373379">
                <a:moveTo>
                  <a:pt x="322400" y="50800"/>
                </a:moveTo>
                <a:lnTo>
                  <a:pt x="314783" y="52070"/>
                </a:lnTo>
                <a:lnTo>
                  <a:pt x="330082" y="52070"/>
                </a:lnTo>
                <a:lnTo>
                  <a:pt x="322400" y="50800"/>
                </a:lnTo>
                <a:close/>
              </a:path>
              <a:path w="402590" h="373379">
                <a:moveTo>
                  <a:pt x="257193" y="19050"/>
                </a:moveTo>
                <a:lnTo>
                  <a:pt x="227075" y="19050"/>
                </a:lnTo>
                <a:lnTo>
                  <a:pt x="232719" y="29210"/>
                </a:lnTo>
                <a:lnTo>
                  <a:pt x="239676" y="35560"/>
                </a:lnTo>
                <a:lnTo>
                  <a:pt x="245913" y="39370"/>
                </a:lnTo>
                <a:lnTo>
                  <a:pt x="249401" y="38100"/>
                </a:lnTo>
                <a:lnTo>
                  <a:pt x="248110" y="31750"/>
                </a:lnTo>
                <a:lnTo>
                  <a:pt x="252983" y="26670"/>
                </a:lnTo>
                <a:lnTo>
                  <a:pt x="295504" y="26670"/>
                </a:lnTo>
                <a:lnTo>
                  <a:pt x="287258" y="25400"/>
                </a:lnTo>
                <a:lnTo>
                  <a:pt x="286157" y="22860"/>
                </a:lnTo>
                <a:lnTo>
                  <a:pt x="259587" y="22860"/>
                </a:lnTo>
                <a:lnTo>
                  <a:pt x="257193" y="19050"/>
                </a:lnTo>
                <a:close/>
              </a:path>
              <a:path w="402590" h="373379">
                <a:moveTo>
                  <a:pt x="276669" y="6350"/>
                </a:moveTo>
                <a:lnTo>
                  <a:pt x="256793" y="6350"/>
                </a:lnTo>
                <a:lnTo>
                  <a:pt x="264159" y="10160"/>
                </a:lnTo>
                <a:lnTo>
                  <a:pt x="263143" y="16510"/>
                </a:lnTo>
                <a:lnTo>
                  <a:pt x="259587" y="22860"/>
                </a:lnTo>
                <a:lnTo>
                  <a:pt x="286157" y="22860"/>
                </a:lnTo>
                <a:lnTo>
                  <a:pt x="281202" y="11430"/>
                </a:lnTo>
                <a:lnTo>
                  <a:pt x="276669" y="6350"/>
                </a:lnTo>
                <a:close/>
              </a:path>
            </a:pathLst>
          </a:custGeom>
          <a:solidFill>
            <a:srgbClr val="2F475C"/>
          </a:solidFill>
        </p:spPr>
        <p:txBody>
          <a:bodyPr wrap="square" lIns="0" tIns="0" rIns="0" bIns="0" rtlCol="0"/>
          <a:lstStyle/>
          <a:p>
            <a:endParaRPr/>
          </a:p>
        </p:txBody>
      </p:sp>
      <p:sp>
        <p:nvSpPr>
          <p:cNvPr id="37" name="bk object 37"/>
          <p:cNvSpPr/>
          <p:nvPr/>
        </p:nvSpPr>
        <p:spPr>
          <a:xfrm>
            <a:off x="981502" y="4782384"/>
            <a:ext cx="558692" cy="361113"/>
          </a:xfrm>
          <a:prstGeom prst="rect">
            <a:avLst/>
          </a:prstGeom>
          <a:blipFill>
            <a:blip r:embed="rId6" cstate="print"/>
            <a:stretch>
              <a:fillRect/>
            </a:stretch>
          </a:blipFill>
        </p:spPr>
        <p:txBody>
          <a:bodyPr wrap="square" lIns="0" tIns="0" rIns="0" bIns="0" rtlCol="0"/>
          <a:lstStyle/>
          <a:p>
            <a:endParaRPr/>
          </a:p>
        </p:txBody>
      </p:sp>
      <p:sp>
        <p:nvSpPr>
          <p:cNvPr id="38" name="bk object 38"/>
          <p:cNvSpPr/>
          <p:nvPr/>
        </p:nvSpPr>
        <p:spPr>
          <a:xfrm>
            <a:off x="8458297" y="4424934"/>
            <a:ext cx="644427" cy="394622"/>
          </a:xfrm>
          <a:prstGeom prst="rect">
            <a:avLst/>
          </a:prstGeom>
          <a:blipFill>
            <a:blip r:embed="rId7" cstate="print"/>
            <a:stretch>
              <a:fillRect/>
            </a:stretch>
          </a:blipFill>
        </p:spPr>
        <p:txBody>
          <a:bodyPr wrap="square" lIns="0" tIns="0" rIns="0" bIns="0" rtlCol="0"/>
          <a:lstStyle/>
          <a:p>
            <a:endParaRPr/>
          </a:p>
        </p:txBody>
      </p:sp>
      <p:sp>
        <p:nvSpPr>
          <p:cNvPr id="39" name="bk object 39"/>
          <p:cNvSpPr/>
          <p:nvPr/>
        </p:nvSpPr>
        <p:spPr>
          <a:xfrm>
            <a:off x="6870151" y="4911435"/>
            <a:ext cx="254635" cy="229870"/>
          </a:xfrm>
          <a:custGeom>
            <a:avLst/>
            <a:gdLst/>
            <a:ahLst/>
            <a:cxnLst/>
            <a:rect l="l" t="t" r="r" b="b"/>
            <a:pathLst>
              <a:path w="254634" h="229870">
                <a:moveTo>
                  <a:pt x="128194" y="195878"/>
                </a:moveTo>
                <a:lnTo>
                  <a:pt x="106890" y="195878"/>
                </a:lnTo>
                <a:lnTo>
                  <a:pt x="114987" y="207074"/>
                </a:lnTo>
                <a:lnTo>
                  <a:pt x="150289" y="229312"/>
                </a:lnTo>
                <a:lnTo>
                  <a:pt x="158620" y="229382"/>
                </a:lnTo>
                <a:lnTo>
                  <a:pt x="166263" y="227316"/>
                </a:lnTo>
                <a:lnTo>
                  <a:pt x="172973" y="223141"/>
                </a:lnTo>
                <a:lnTo>
                  <a:pt x="177459" y="218072"/>
                </a:lnTo>
                <a:lnTo>
                  <a:pt x="155404" y="218072"/>
                </a:lnTo>
                <a:lnTo>
                  <a:pt x="148420" y="216555"/>
                </a:lnTo>
                <a:lnTo>
                  <a:pt x="141243" y="212338"/>
                </a:lnTo>
                <a:lnTo>
                  <a:pt x="134313" y="205392"/>
                </a:lnTo>
                <a:lnTo>
                  <a:pt x="128194" y="195878"/>
                </a:lnTo>
                <a:close/>
              </a:path>
              <a:path w="254634" h="229870">
                <a:moveTo>
                  <a:pt x="79879" y="0"/>
                </a:moveTo>
                <a:lnTo>
                  <a:pt x="67098" y="3672"/>
                </a:lnTo>
                <a:lnTo>
                  <a:pt x="58668" y="10288"/>
                </a:lnTo>
                <a:lnTo>
                  <a:pt x="53895" y="19214"/>
                </a:lnTo>
                <a:lnTo>
                  <a:pt x="52119" y="29618"/>
                </a:lnTo>
                <a:lnTo>
                  <a:pt x="52190" y="32518"/>
                </a:lnTo>
                <a:lnTo>
                  <a:pt x="52549" y="41535"/>
                </a:lnTo>
                <a:lnTo>
                  <a:pt x="54586" y="53627"/>
                </a:lnTo>
                <a:lnTo>
                  <a:pt x="57473" y="65416"/>
                </a:lnTo>
                <a:lnTo>
                  <a:pt x="60962" y="77922"/>
                </a:lnTo>
                <a:lnTo>
                  <a:pt x="63136" y="85981"/>
                </a:lnTo>
                <a:lnTo>
                  <a:pt x="23653" y="99239"/>
                </a:lnTo>
                <a:lnTo>
                  <a:pt x="0" y="129629"/>
                </a:lnTo>
                <a:lnTo>
                  <a:pt x="1951" y="138327"/>
                </a:lnTo>
                <a:lnTo>
                  <a:pt x="13342" y="148250"/>
                </a:lnTo>
                <a:lnTo>
                  <a:pt x="24632" y="154213"/>
                </a:lnTo>
                <a:lnTo>
                  <a:pt x="35493" y="158156"/>
                </a:lnTo>
                <a:lnTo>
                  <a:pt x="45594" y="162018"/>
                </a:lnTo>
                <a:lnTo>
                  <a:pt x="48624" y="175815"/>
                </a:lnTo>
                <a:lnTo>
                  <a:pt x="49858" y="188115"/>
                </a:lnTo>
                <a:lnTo>
                  <a:pt x="48041" y="199111"/>
                </a:lnTo>
                <a:lnTo>
                  <a:pt x="42203" y="209943"/>
                </a:lnTo>
                <a:lnTo>
                  <a:pt x="43727" y="214277"/>
                </a:lnTo>
                <a:lnTo>
                  <a:pt x="46394" y="218300"/>
                </a:lnTo>
                <a:lnTo>
                  <a:pt x="56384" y="226294"/>
                </a:lnTo>
                <a:lnTo>
                  <a:pt x="67860" y="226610"/>
                </a:lnTo>
                <a:lnTo>
                  <a:pt x="76679" y="219684"/>
                </a:lnTo>
                <a:lnTo>
                  <a:pt x="85098" y="209551"/>
                </a:lnTo>
                <a:lnTo>
                  <a:pt x="95522" y="201852"/>
                </a:lnTo>
                <a:lnTo>
                  <a:pt x="99559" y="199731"/>
                </a:lnTo>
                <a:lnTo>
                  <a:pt x="79033" y="199731"/>
                </a:lnTo>
                <a:lnTo>
                  <a:pt x="73826" y="198184"/>
                </a:lnTo>
                <a:lnTo>
                  <a:pt x="69254" y="196638"/>
                </a:lnTo>
                <a:lnTo>
                  <a:pt x="64047" y="195089"/>
                </a:lnTo>
                <a:lnTo>
                  <a:pt x="62272" y="183103"/>
                </a:lnTo>
                <a:lnTo>
                  <a:pt x="66566" y="171706"/>
                </a:lnTo>
                <a:lnTo>
                  <a:pt x="79734" y="169430"/>
                </a:lnTo>
                <a:lnTo>
                  <a:pt x="91895" y="169147"/>
                </a:lnTo>
                <a:lnTo>
                  <a:pt x="216108" y="169147"/>
                </a:lnTo>
                <a:lnTo>
                  <a:pt x="220552" y="166805"/>
                </a:lnTo>
                <a:lnTo>
                  <a:pt x="228583" y="161895"/>
                </a:lnTo>
                <a:lnTo>
                  <a:pt x="230718" y="160121"/>
                </a:lnTo>
                <a:lnTo>
                  <a:pt x="160948" y="160121"/>
                </a:lnTo>
                <a:lnTo>
                  <a:pt x="154217" y="159811"/>
                </a:lnTo>
                <a:lnTo>
                  <a:pt x="147999" y="158802"/>
                </a:lnTo>
                <a:lnTo>
                  <a:pt x="123425" y="158802"/>
                </a:lnTo>
                <a:lnTo>
                  <a:pt x="110970" y="158692"/>
                </a:lnTo>
                <a:lnTo>
                  <a:pt x="109259" y="158265"/>
                </a:lnTo>
                <a:lnTo>
                  <a:pt x="109075" y="157955"/>
                </a:lnTo>
                <a:lnTo>
                  <a:pt x="80303" y="157955"/>
                </a:lnTo>
                <a:lnTo>
                  <a:pt x="74715" y="154860"/>
                </a:lnTo>
                <a:lnTo>
                  <a:pt x="75387" y="150153"/>
                </a:lnTo>
                <a:lnTo>
                  <a:pt x="61726" y="150153"/>
                </a:lnTo>
                <a:lnTo>
                  <a:pt x="22522" y="141822"/>
                </a:lnTo>
                <a:lnTo>
                  <a:pt x="11342" y="132889"/>
                </a:lnTo>
                <a:lnTo>
                  <a:pt x="17549" y="119223"/>
                </a:lnTo>
                <a:lnTo>
                  <a:pt x="26745" y="110261"/>
                </a:lnTo>
                <a:lnTo>
                  <a:pt x="38250" y="105131"/>
                </a:lnTo>
                <a:lnTo>
                  <a:pt x="51384" y="102961"/>
                </a:lnTo>
                <a:lnTo>
                  <a:pt x="105400" y="102879"/>
                </a:lnTo>
                <a:lnTo>
                  <a:pt x="107820" y="100825"/>
                </a:lnTo>
                <a:lnTo>
                  <a:pt x="117564" y="96885"/>
                </a:lnTo>
                <a:lnTo>
                  <a:pt x="130090" y="95095"/>
                </a:lnTo>
                <a:lnTo>
                  <a:pt x="227056" y="95095"/>
                </a:lnTo>
                <a:lnTo>
                  <a:pt x="224860" y="94593"/>
                </a:lnTo>
                <a:lnTo>
                  <a:pt x="213741" y="92627"/>
                </a:lnTo>
                <a:lnTo>
                  <a:pt x="203394" y="90447"/>
                </a:lnTo>
                <a:lnTo>
                  <a:pt x="199128" y="88879"/>
                </a:lnTo>
                <a:lnTo>
                  <a:pt x="86296" y="88879"/>
                </a:lnTo>
                <a:lnTo>
                  <a:pt x="76939" y="77922"/>
                </a:lnTo>
                <a:lnTo>
                  <a:pt x="69688" y="67200"/>
                </a:lnTo>
                <a:lnTo>
                  <a:pt x="64928" y="56378"/>
                </a:lnTo>
                <a:lnTo>
                  <a:pt x="63043" y="45123"/>
                </a:lnTo>
                <a:lnTo>
                  <a:pt x="63666" y="36649"/>
                </a:lnTo>
                <a:lnTo>
                  <a:pt x="79096" y="34567"/>
                </a:lnTo>
                <a:lnTo>
                  <a:pt x="86397" y="27278"/>
                </a:lnTo>
                <a:lnTo>
                  <a:pt x="126555" y="27278"/>
                </a:lnTo>
                <a:lnTo>
                  <a:pt x="124835" y="25854"/>
                </a:lnTo>
                <a:lnTo>
                  <a:pt x="114545" y="17690"/>
                </a:lnTo>
                <a:lnTo>
                  <a:pt x="103627" y="10142"/>
                </a:lnTo>
                <a:lnTo>
                  <a:pt x="92074" y="3987"/>
                </a:lnTo>
                <a:lnTo>
                  <a:pt x="79879" y="0"/>
                </a:lnTo>
                <a:close/>
              </a:path>
              <a:path w="254634" h="229870">
                <a:moveTo>
                  <a:pt x="213967" y="170275"/>
                </a:moveTo>
                <a:lnTo>
                  <a:pt x="155826" y="170275"/>
                </a:lnTo>
                <a:lnTo>
                  <a:pt x="168535" y="171969"/>
                </a:lnTo>
                <a:lnTo>
                  <a:pt x="171979" y="186089"/>
                </a:lnTo>
                <a:lnTo>
                  <a:pt x="172447" y="195089"/>
                </a:lnTo>
                <a:lnTo>
                  <a:pt x="172462" y="198266"/>
                </a:lnTo>
                <a:lnTo>
                  <a:pt x="170783" y="206687"/>
                </a:lnTo>
                <a:lnTo>
                  <a:pt x="167027" y="213111"/>
                </a:lnTo>
                <a:lnTo>
                  <a:pt x="161753" y="216915"/>
                </a:lnTo>
                <a:lnTo>
                  <a:pt x="155404" y="218072"/>
                </a:lnTo>
                <a:lnTo>
                  <a:pt x="177459" y="218072"/>
                </a:lnTo>
                <a:lnTo>
                  <a:pt x="178506" y="216889"/>
                </a:lnTo>
                <a:lnTo>
                  <a:pt x="182617" y="208587"/>
                </a:lnTo>
                <a:lnTo>
                  <a:pt x="185062" y="198266"/>
                </a:lnTo>
                <a:lnTo>
                  <a:pt x="185594" y="185954"/>
                </a:lnTo>
                <a:lnTo>
                  <a:pt x="199412" y="177946"/>
                </a:lnTo>
                <a:lnTo>
                  <a:pt x="213967" y="170275"/>
                </a:lnTo>
                <a:close/>
              </a:path>
              <a:path w="254634" h="229870">
                <a:moveTo>
                  <a:pt x="216108" y="169147"/>
                </a:moveTo>
                <a:lnTo>
                  <a:pt x="91895" y="169147"/>
                </a:lnTo>
                <a:lnTo>
                  <a:pt x="100870" y="174296"/>
                </a:lnTo>
                <a:lnTo>
                  <a:pt x="93693" y="187260"/>
                </a:lnTo>
                <a:lnTo>
                  <a:pt x="85029" y="195558"/>
                </a:lnTo>
                <a:lnTo>
                  <a:pt x="79033" y="199731"/>
                </a:lnTo>
                <a:lnTo>
                  <a:pt x="99559" y="199731"/>
                </a:lnTo>
                <a:lnTo>
                  <a:pt x="106890" y="195878"/>
                </a:lnTo>
                <a:lnTo>
                  <a:pt x="128194" y="195878"/>
                </a:lnTo>
                <a:lnTo>
                  <a:pt x="128073" y="195690"/>
                </a:lnTo>
                <a:lnTo>
                  <a:pt x="123102" y="183640"/>
                </a:lnTo>
                <a:lnTo>
                  <a:pt x="131484" y="174318"/>
                </a:lnTo>
                <a:lnTo>
                  <a:pt x="142934" y="170460"/>
                </a:lnTo>
                <a:lnTo>
                  <a:pt x="155826" y="170275"/>
                </a:lnTo>
                <a:lnTo>
                  <a:pt x="213967" y="170275"/>
                </a:lnTo>
                <a:lnTo>
                  <a:pt x="216108" y="169147"/>
                </a:lnTo>
                <a:close/>
              </a:path>
              <a:path w="254634" h="229870">
                <a:moveTo>
                  <a:pt x="176701" y="137161"/>
                </a:moveTo>
                <a:lnTo>
                  <a:pt x="158980" y="137161"/>
                </a:lnTo>
                <a:lnTo>
                  <a:pt x="167425" y="141553"/>
                </a:lnTo>
                <a:lnTo>
                  <a:pt x="169372" y="148250"/>
                </a:lnTo>
                <a:lnTo>
                  <a:pt x="169460" y="149829"/>
                </a:lnTo>
                <a:lnTo>
                  <a:pt x="168314" y="157645"/>
                </a:lnTo>
                <a:lnTo>
                  <a:pt x="160948" y="160121"/>
                </a:lnTo>
                <a:lnTo>
                  <a:pt x="230718" y="160121"/>
                </a:lnTo>
                <a:lnTo>
                  <a:pt x="232954" y="158265"/>
                </a:lnTo>
                <a:lnTo>
                  <a:pt x="183173" y="158265"/>
                </a:lnTo>
                <a:lnTo>
                  <a:pt x="179702" y="146802"/>
                </a:lnTo>
                <a:lnTo>
                  <a:pt x="176701" y="137161"/>
                </a:lnTo>
                <a:close/>
              </a:path>
              <a:path w="254634" h="229870">
                <a:moveTo>
                  <a:pt x="227056" y="95095"/>
                </a:moveTo>
                <a:lnTo>
                  <a:pt x="130090" y="95095"/>
                </a:lnTo>
                <a:lnTo>
                  <a:pt x="146238" y="97540"/>
                </a:lnTo>
                <a:lnTo>
                  <a:pt x="154702" y="105640"/>
                </a:lnTo>
                <a:lnTo>
                  <a:pt x="156696" y="115917"/>
                </a:lnTo>
                <a:lnTo>
                  <a:pt x="153431" y="124891"/>
                </a:lnTo>
                <a:lnTo>
                  <a:pt x="145759" y="134850"/>
                </a:lnTo>
                <a:lnTo>
                  <a:pt x="139248" y="145046"/>
                </a:lnTo>
                <a:lnTo>
                  <a:pt x="132327" y="153641"/>
                </a:lnTo>
                <a:lnTo>
                  <a:pt x="123425" y="158802"/>
                </a:lnTo>
                <a:lnTo>
                  <a:pt x="147999" y="158802"/>
                </a:lnTo>
                <a:lnTo>
                  <a:pt x="144692" y="158265"/>
                </a:lnTo>
                <a:lnTo>
                  <a:pt x="152133" y="146802"/>
                </a:lnTo>
                <a:lnTo>
                  <a:pt x="158980" y="137161"/>
                </a:lnTo>
                <a:lnTo>
                  <a:pt x="176701" y="137161"/>
                </a:lnTo>
                <a:lnTo>
                  <a:pt x="176178" y="135481"/>
                </a:lnTo>
                <a:lnTo>
                  <a:pt x="173999" y="124891"/>
                </a:lnTo>
                <a:lnTo>
                  <a:pt x="174080" y="119223"/>
                </a:lnTo>
                <a:lnTo>
                  <a:pt x="174238" y="114054"/>
                </a:lnTo>
                <a:lnTo>
                  <a:pt x="178454" y="104341"/>
                </a:lnTo>
                <a:lnTo>
                  <a:pt x="193291" y="102282"/>
                </a:lnTo>
                <a:lnTo>
                  <a:pt x="246713" y="102282"/>
                </a:lnTo>
                <a:lnTo>
                  <a:pt x="244842" y="100703"/>
                </a:lnTo>
                <a:lnTo>
                  <a:pt x="235607" y="97050"/>
                </a:lnTo>
                <a:lnTo>
                  <a:pt x="227056" y="95095"/>
                </a:lnTo>
                <a:close/>
              </a:path>
              <a:path w="254634" h="229870">
                <a:moveTo>
                  <a:pt x="246713" y="102282"/>
                </a:moveTo>
                <a:lnTo>
                  <a:pt x="193291" y="102282"/>
                </a:lnTo>
                <a:lnTo>
                  <a:pt x="205719" y="102605"/>
                </a:lnTo>
                <a:lnTo>
                  <a:pt x="216728" y="104453"/>
                </a:lnTo>
                <a:lnTo>
                  <a:pt x="224251" y="116685"/>
                </a:lnTo>
                <a:lnTo>
                  <a:pt x="231388" y="125997"/>
                </a:lnTo>
                <a:lnTo>
                  <a:pt x="231568" y="139467"/>
                </a:lnTo>
                <a:lnTo>
                  <a:pt x="225645" y="148112"/>
                </a:lnTo>
                <a:lnTo>
                  <a:pt x="215596" y="153149"/>
                </a:lnTo>
                <a:lnTo>
                  <a:pt x="203398" y="155793"/>
                </a:lnTo>
                <a:lnTo>
                  <a:pt x="183173" y="158265"/>
                </a:lnTo>
                <a:lnTo>
                  <a:pt x="232954" y="158265"/>
                </a:lnTo>
                <a:lnTo>
                  <a:pt x="254207" y="114419"/>
                </a:lnTo>
                <a:lnTo>
                  <a:pt x="251422" y="106258"/>
                </a:lnTo>
                <a:lnTo>
                  <a:pt x="246713" y="102282"/>
                </a:lnTo>
                <a:close/>
              </a:path>
              <a:path w="254634" h="229870">
                <a:moveTo>
                  <a:pt x="98323" y="136912"/>
                </a:moveTo>
                <a:lnTo>
                  <a:pt x="83732" y="136912"/>
                </a:lnTo>
                <a:lnTo>
                  <a:pt x="89828" y="141553"/>
                </a:lnTo>
                <a:lnTo>
                  <a:pt x="90154" y="147110"/>
                </a:lnTo>
                <a:lnTo>
                  <a:pt x="90280" y="148250"/>
                </a:lnTo>
                <a:lnTo>
                  <a:pt x="92876" y="155479"/>
                </a:lnTo>
                <a:lnTo>
                  <a:pt x="85510" y="157645"/>
                </a:lnTo>
                <a:lnTo>
                  <a:pt x="80303" y="157955"/>
                </a:lnTo>
                <a:lnTo>
                  <a:pt x="109075" y="157955"/>
                </a:lnTo>
                <a:lnTo>
                  <a:pt x="101757" y="145680"/>
                </a:lnTo>
                <a:lnTo>
                  <a:pt x="98323" y="136912"/>
                </a:lnTo>
                <a:close/>
              </a:path>
              <a:path w="254634" h="229870">
                <a:moveTo>
                  <a:pt x="105400" y="102879"/>
                </a:moveTo>
                <a:lnTo>
                  <a:pt x="65464" y="102879"/>
                </a:lnTo>
                <a:lnTo>
                  <a:pt x="73108" y="112531"/>
                </a:lnTo>
                <a:lnTo>
                  <a:pt x="74502" y="121161"/>
                </a:lnTo>
                <a:lnTo>
                  <a:pt x="74522" y="122460"/>
                </a:lnTo>
                <a:lnTo>
                  <a:pt x="71981" y="131436"/>
                </a:lnTo>
                <a:lnTo>
                  <a:pt x="67038" y="140792"/>
                </a:lnTo>
                <a:lnTo>
                  <a:pt x="61726" y="150153"/>
                </a:lnTo>
                <a:lnTo>
                  <a:pt x="75387" y="150153"/>
                </a:lnTo>
                <a:lnTo>
                  <a:pt x="75731" y="147743"/>
                </a:lnTo>
                <a:lnTo>
                  <a:pt x="77890" y="141863"/>
                </a:lnTo>
                <a:lnTo>
                  <a:pt x="83732" y="136912"/>
                </a:lnTo>
                <a:lnTo>
                  <a:pt x="98323" y="136912"/>
                </a:lnTo>
                <a:lnTo>
                  <a:pt x="97194" y="134030"/>
                </a:lnTo>
                <a:lnTo>
                  <a:pt x="95546" y="123517"/>
                </a:lnTo>
                <a:lnTo>
                  <a:pt x="96785" y="114343"/>
                </a:lnTo>
                <a:lnTo>
                  <a:pt x="100885" y="106712"/>
                </a:lnTo>
                <a:lnTo>
                  <a:pt x="105400" y="102879"/>
                </a:lnTo>
                <a:close/>
              </a:path>
              <a:path w="254634" h="229870">
                <a:moveTo>
                  <a:pt x="124626" y="107203"/>
                </a:moveTo>
                <a:lnTo>
                  <a:pt x="112025" y="108634"/>
                </a:lnTo>
                <a:lnTo>
                  <a:pt x="103786" y="114343"/>
                </a:lnTo>
                <a:lnTo>
                  <a:pt x="100076" y="122460"/>
                </a:lnTo>
                <a:lnTo>
                  <a:pt x="101424" y="130858"/>
                </a:lnTo>
                <a:lnTo>
                  <a:pt x="108117" y="137581"/>
                </a:lnTo>
                <a:lnTo>
                  <a:pt x="122414" y="136685"/>
                </a:lnTo>
                <a:lnTo>
                  <a:pt x="132382" y="131766"/>
                </a:lnTo>
                <a:lnTo>
                  <a:pt x="134550" y="128865"/>
                </a:lnTo>
                <a:lnTo>
                  <a:pt x="117895" y="128865"/>
                </a:lnTo>
                <a:lnTo>
                  <a:pt x="110368" y="124218"/>
                </a:lnTo>
                <a:lnTo>
                  <a:pt x="115301" y="117565"/>
                </a:lnTo>
                <a:lnTo>
                  <a:pt x="138198" y="117565"/>
                </a:lnTo>
                <a:lnTo>
                  <a:pt x="138241" y="116901"/>
                </a:lnTo>
                <a:lnTo>
                  <a:pt x="133585" y="110476"/>
                </a:lnTo>
                <a:lnTo>
                  <a:pt x="124626" y="107203"/>
                </a:lnTo>
                <a:close/>
              </a:path>
              <a:path w="254634" h="229870">
                <a:moveTo>
                  <a:pt x="138198" y="117565"/>
                </a:moveTo>
                <a:lnTo>
                  <a:pt x="115301" y="117565"/>
                </a:lnTo>
                <a:lnTo>
                  <a:pt x="125626" y="119704"/>
                </a:lnTo>
                <a:lnTo>
                  <a:pt x="124647" y="126339"/>
                </a:lnTo>
                <a:lnTo>
                  <a:pt x="117895" y="128865"/>
                </a:lnTo>
                <a:lnTo>
                  <a:pt x="134550" y="128865"/>
                </a:lnTo>
                <a:lnTo>
                  <a:pt x="137749" y="124585"/>
                </a:lnTo>
                <a:lnTo>
                  <a:pt x="138198" y="117565"/>
                </a:lnTo>
                <a:close/>
              </a:path>
              <a:path w="254634" h="229870">
                <a:moveTo>
                  <a:pt x="126555" y="27278"/>
                </a:moveTo>
                <a:lnTo>
                  <a:pt x="86397" y="27278"/>
                </a:lnTo>
                <a:lnTo>
                  <a:pt x="99396" y="29618"/>
                </a:lnTo>
                <a:lnTo>
                  <a:pt x="110979" y="35149"/>
                </a:lnTo>
                <a:lnTo>
                  <a:pt x="119466" y="45981"/>
                </a:lnTo>
                <a:lnTo>
                  <a:pt x="114873" y="57739"/>
                </a:lnTo>
                <a:lnTo>
                  <a:pt x="109669" y="69362"/>
                </a:lnTo>
                <a:lnTo>
                  <a:pt x="103445" y="79396"/>
                </a:lnTo>
                <a:lnTo>
                  <a:pt x="95790" y="86386"/>
                </a:lnTo>
                <a:lnTo>
                  <a:pt x="86296" y="88879"/>
                </a:lnTo>
                <a:lnTo>
                  <a:pt x="199128" y="88879"/>
                </a:lnTo>
                <a:lnTo>
                  <a:pt x="194959" y="87348"/>
                </a:lnTo>
                <a:lnTo>
                  <a:pt x="194583" y="87094"/>
                </a:lnTo>
                <a:lnTo>
                  <a:pt x="127166" y="87094"/>
                </a:lnTo>
                <a:lnTo>
                  <a:pt x="118530" y="83995"/>
                </a:lnTo>
                <a:lnTo>
                  <a:pt x="120054" y="74711"/>
                </a:lnTo>
                <a:lnTo>
                  <a:pt x="125896" y="68526"/>
                </a:lnTo>
                <a:lnTo>
                  <a:pt x="131357" y="62329"/>
                </a:lnTo>
                <a:lnTo>
                  <a:pt x="146976" y="62329"/>
                </a:lnTo>
                <a:lnTo>
                  <a:pt x="146599" y="61616"/>
                </a:lnTo>
                <a:lnTo>
                  <a:pt x="141823" y="51529"/>
                </a:lnTo>
                <a:lnTo>
                  <a:pt x="147275" y="43234"/>
                </a:lnTo>
                <a:lnTo>
                  <a:pt x="153311" y="34551"/>
                </a:lnTo>
                <a:lnTo>
                  <a:pt x="153906" y="33858"/>
                </a:lnTo>
                <a:lnTo>
                  <a:pt x="134504" y="33858"/>
                </a:lnTo>
                <a:lnTo>
                  <a:pt x="126555" y="27278"/>
                </a:lnTo>
                <a:close/>
              </a:path>
              <a:path w="254634" h="229870">
                <a:moveTo>
                  <a:pt x="146976" y="62329"/>
                </a:moveTo>
                <a:lnTo>
                  <a:pt x="131357" y="62329"/>
                </a:lnTo>
                <a:lnTo>
                  <a:pt x="139358" y="67587"/>
                </a:lnTo>
                <a:lnTo>
                  <a:pt x="139993" y="69136"/>
                </a:lnTo>
                <a:lnTo>
                  <a:pt x="142152" y="83068"/>
                </a:lnTo>
                <a:lnTo>
                  <a:pt x="134532" y="85849"/>
                </a:lnTo>
                <a:lnTo>
                  <a:pt x="127166" y="87094"/>
                </a:lnTo>
                <a:lnTo>
                  <a:pt x="194583" y="87094"/>
                </a:lnTo>
                <a:lnTo>
                  <a:pt x="191809" y="85227"/>
                </a:lnTo>
                <a:lnTo>
                  <a:pt x="193299" y="80211"/>
                </a:lnTo>
                <a:lnTo>
                  <a:pt x="167401" y="80211"/>
                </a:lnTo>
                <a:lnTo>
                  <a:pt x="158007" y="77739"/>
                </a:lnTo>
                <a:lnTo>
                  <a:pt x="151534" y="70947"/>
                </a:lnTo>
                <a:lnTo>
                  <a:pt x="146976" y="62329"/>
                </a:lnTo>
                <a:close/>
              </a:path>
              <a:path w="254634" h="229870">
                <a:moveTo>
                  <a:pt x="195071" y="19338"/>
                </a:moveTo>
                <a:lnTo>
                  <a:pt x="175220" y="19338"/>
                </a:lnTo>
                <a:lnTo>
                  <a:pt x="183888" y="22266"/>
                </a:lnTo>
                <a:lnTo>
                  <a:pt x="190158" y="27670"/>
                </a:lnTo>
                <a:lnTo>
                  <a:pt x="181098" y="76580"/>
                </a:lnTo>
                <a:lnTo>
                  <a:pt x="167401" y="80211"/>
                </a:lnTo>
                <a:lnTo>
                  <a:pt x="193299" y="80211"/>
                </a:lnTo>
                <a:lnTo>
                  <a:pt x="195391" y="73164"/>
                </a:lnTo>
                <a:lnTo>
                  <a:pt x="197876" y="61616"/>
                </a:lnTo>
                <a:lnTo>
                  <a:pt x="199247" y="51091"/>
                </a:lnTo>
                <a:lnTo>
                  <a:pt x="199589" y="41310"/>
                </a:lnTo>
                <a:lnTo>
                  <a:pt x="198919" y="32518"/>
                </a:lnTo>
                <a:lnTo>
                  <a:pt x="197271" y="24830"/>
                </a:lnTo>
                <a:lnTo>
                  <a:pt x="195071" y="19338"/>
                </a:lnTo>
                <a:close/>
              </a:path>
              <a:path w="254634" h="229870">
                <a:moveTo>
                  <a:pt x="175557" y="6955"/>
                </a:moveTo>
                <a:lnTo>
                  <a:pt x="134504" y="33858"/>
                </a:lnTo>
                <a:lnTo>
                  <a:pt x="153906" y="33858"/>
                </a:lnTo>
                <a:lnTo>
                  <a:pt x="159961" y="26797"/>
                </a:lnTo>
                <a:lnTo>
                  <a:pt x="167254" y="21287"/>
                </a:lnTo>
                <a:lnTo>
                  <a:pt x="175220" y="19338"/>
                </a:lnTo>
                <a:lnTo>
                  <a:pt x="195071" y="19338"/>
                </a:lnTo>
                <a:lnTo>
                  <a:pt x="194679" y="18360"/>
                </a:lnTo>
                <a:lnTo>
                  <a:pt x="191178" y="13223"/>
                </a:lnTo>
                <a:lnTo>
                  <a:pt x="186801" y="9534"/>
                </a:lnTo>
                <a:lnTo>
                  <a:pt x="181583" y="7406"/>
                </a:lnTo>
                <a:lnTo>
                  <a:pt x="175557" y="6955"/>
                </a:lnTo>
                <a:close/>
              </a:path>
            </a:pathLst>
          </a:custGeom>
          <a:solidFill>
            <a:srgbClr val="2F475C"/>
          </a:solidFill>
        </p:spPr>
        <p:txBody>
          <a:bodyPr wrap="square" lIns="0" tIns="0" rIns="0" bIns="0" rtlCol="0"/>
          <a:lstStyle/>
          <a:p>
            <a:endParaRPr/>
          </a:p>
        </p:txBody>
      </p:sp>
      <p:sp>
        <p:nvSpPr>
          <p:cNvPr id="40" name="bk object 40"/>
          <p:cNvSpPr/>
          <p:nvPr/>
        </p:nvSpPr>
        <p:spPr>
          <a:xfrm>
            <a:off x="1177003" y="4402277"/>
            <a:ext cx="264795" cy="231140"/>
          </a:xfrm>
          <a:custGeom>
            <a:avLst/>
            <a:gdLst/>
            <a:ahLst/>
            <a:cxnLst/>
            <a:rect l="l" t="t" r="r" b="b"/>
            <a:pathLst>
              <a:path w="264794" h="231139">
                <a:moveTo>
                  <a:pt x="30178" y="93980"/>
                </a:moveTo>
                <a:lnTo>
                  <a:pt x="17121" y="93980"/>
                </a:lnTo>
                <a:lnTo>
                  <a:pt x="6795" y="95250"/>
                </a:lnTo>
                <a:lnTo>
                  <a:pt x="251" y="97790"/>
                </a:lnTo>
                <a:lnTo>
                  <a:pt x="0" y="110490"/>
                </a:lnTo>
                <a:lnTo>
                  <a:pt x="2833" y="119380"/>
                </a:lnTo>
                <a:lnTo>
                  <a:pt x="37367" y="143510"/>
                </a:lnTo>
                <a:lnTo>
                  <a:pt x="63197" y="148590"/>
                </a:lnTo>
                <a:lnTo>
                  <a:pt x="76915" y="151130"/>
                </a:lnTo>
                <a:lnTo>
                  <a:pt x="90657" y="151130"/>
                </a:lnTo>
                <a:lnTo>
                  <a:pt x="104042" y="152400"/>
                </a:lnTo>
                <a:lnTo>
                  <a:pt x="142789" y="157480"/>
                </a:lnTo>
                <a:lnTo>
                  <a:pt x="146266" y="165100"/>
                </a:lnTo>
                <a:lnTo>
                  <a:pt x="146118" y="171450"/>
                </a:lnTo>
                <a:lnTo>
                  <a:pt x="145336" y="177800"/>
                </a:lnTo>
                <a:lnTo>
                  <a:pt x="144390" y="184150"/>
                </a:lnTo>
                <a:lnTo>
                  <a:pt x="143856" y="190500"/>
                </a:lnTo>
                <a:lnTo>
                  <a:pt x="161537" y="226060"/>
                </a:lnTo>
                <a:lnTo>
                  <a:pt x="172577" y="231140"/>
                </a:lnTo>
                <a:lnTo>
                  <a:pt x="187686" y="231140"/>
                </a:lnTo>
                <a:lnTo>
                  <a:pt x="199693" y="229870"/>
                </a:lnTo>
                <a:lnTo>
                  <a:pt x="206506" y="226060"/>
                </a:lnTo>
                <a:lnTo>
                  <a:pt x="200946" y="226060"/>
                </a:lnTo>
                <a:lnTo>
                  <a:pt x="199041" y="222250"/>
                </a:lnTo>
                <a:lnTo>
                  <a:pt x="200438" y="220980"/>
                </a:lnTo>
                <a:lnTo>
                  <a:pt x="172103" y="220980"/>
                </a:lnTo>
                <a:lnTo>
                  <a:pt x="164342" y="217170"/>
                </a:lnTo>
                <a:lnTo>
                  <a:pt x="158368" y="210820"/>
                </a:lnTo>
                <a:lnTo>
                  <a:pt x="154568" y="200660"/>
                </a:lnTo>
                <a:lnTo>
                  <a:pt x="153332" y="190500"/>
                </a:lnTo>
                <a:lnTo>
                  <a:pt x="155048" y="180340"/>
                </a:lnTo>
                <a:lnTo>
                  <a:pt x="160105" y="172720"/>
                </a:lnTo>
                <a:lnTo>
                  <a:pt x="168892" y="170180"/>
                </a:lnTo>
                <a:lnTo>
                  <a:pt x="182319" y="170180"/>
                </a:lnTo>
                <a:lnTo>
                  <a:pt x="179864" y="167640"/>
                </a:lnTo>
                <a:lnTo>
                  <a:pt x="188246" y="165100"/>
                </a:lnTo>
                <a:lnTo>
                  <a:pt x="202457" y="165100"/>
                </a:lnTo>
                <a:lnTo>
                  <a:pt x="199320" y="162560"/>
                </a:lnTo>
                <a:lnTo>
                  <a:pt x="163227" y="162560"/>
                </a:lnTo>
                <a:lnTo>
                  <a:pt x="153575" y="154940"/>
                </a:lnTo>
                <a:lnTo>
                  <a:pt x="158020" y="149860"/>
                </a:lnTo>
                <a:lnTo>
                  <a:pt x="178260" y="149860"/>
                </a:lnTo>
                <a:lnTo>
                  <a:pt x="178226" y="144780"/>
                </a:lnTo>
                <a:lnTo>
                  <a:pt x="117793" y="144780"/>
                </a:lnTo>
                <a:lnTo>
                  <a:pt x="103907" y="143510"/>
                </a:lnTo>
                <a:lnTo>
                  <a:pt x="89692" y="143510"/>
                </a:lnTo>
                <a:lnTo>
                  <a:pt x="48760" y="135890"/>
                </a:lnTo>
                <a:lnTo>
                  <a:pt x="11925" y="118110"/>
                </a:lnTo>
                <a:lnTo>
                  <a:pt x="7614" y="110490"/>
                </a:lnTo>
                <a:lnTo>
                  <a:pt x="11549" y="105410"/>
                </a:lnTo>
                <a:lnTo>
                  <a:pt x="18986" y="104140"/>
                </a:lnTo>
                <a:lnTo>
                  <a:pt x="195803" y="104140"/>
                </a:lnTo>
                <a:lnTo>
                  <a:pt x="197830" y="102870"/>
                </a:lnTo>
                <a:lnTo>
                  <a:pt x="200057" y="101600"/>
                </a:lnTo>
                <a:lnTo>
                  <a:pt x="128179" y="101600"/>
                </a:lnTo>
                <a:lnTo>
                  <a:pt x="125891" y="99060"/>
                </a:lnTo>
                <a:lnTo>
                  <a:pt x="88705" y="99060"/>
                </a:lnTo>
                <a:lnTo>
                  <a:pt x="75230" y="97790"/>
                </a:lnTo>
                <a:lnTo>
                  <a:pt x="60284" y="97790"/>
                </a:lnTo>
                <a:lnTo>
                  <a:pt x="44916" y="95250"/>
                </a:lnTo>
                <a:lnTo>
                  <a:pt x="30178" y="93980"/>
                </a:lnTo>
                <a:close/>
              </a:path>
              <a:path w="264794" h="231139">
                <a:moveTo>
                  <a:pt x="182319" y="170180"/>
                </a:moveTo>
                <a:lnTo>
                  <a:pt x="168892" y="170180"/>
                </a:lnTo>
                <a:lnTo>
                  <a:pt x="171736" y="173990"/>
                </a:lnTo>
                <a:lnTo>
                  <a:pt x="169196" y="176530"/>
                </a:lnTo>
                <a:lnTo>
                  <a:pt x="167037" y="180340"/>
                </a:lnTo>
                <a:lnTo>
                  <a:pt x="163020" y="190500"/>
                </a:lnTo>
                <a:lnTo>
                  <a:pt x="164228" y="201930"/>
                </a:lnTo>
                <a:lnTo>
                  <a:pt x="170308" y="212090"/>
                </a:lnTo>
                <a:lnTo>
                  <a:pt x="180909" y="219710"/>
                </a:lnTo>
                <a:lnTo>
                  <a:pt x="203486" y="219710"/>
                </a:lnTo>
                <a:lnTo>
                  <a:pt x="206026" y="223520"/>
                </a:lnTo>
                <a:lnTo>
                  <a:pt x="200946" y="226060"/>
                </a:lnTo>
                <a:lnTo>
                  <a:pt x="206506" y="226060"/>
                </a:lnTo>
                <a:lnTo>
                  <a:pt x="208777" y="224790"/>
                </a:lnTo>
                <a:lnTo>
                  <a:pt x="215117" y="218440"/>
                </a:lnTo>
                <a:lnTo>
                  <a:pt x="217635" y="213360"/>
                </a:lnTo>
                <a:lnTo>
                  <a:pt x="183801" y="213360"/>
                </a:lnTo>
                <a:lnTo>
                  <a:pt x="176785" y="207010"/>
                </a:lnTo>
                <a:lnTo>
                  <a:pt x="173801" y="199390"/>
                </a:lnTo>
                <a:lnTo>
                  <a:pt x="174453" y="190500"/>
                </a:lnTo>
                <a:lnTo>
                  <a:pt x="178345" y="184150"/>
                </a:lnTo>
                <a:lnTo>
                  <a:pt x="185082" y="181610"/>
                </a:lnTo>
                <a:lnTo>
                  <a:pt x="203168" y="181610"/>
                </a:lnTo>
                <a:lnTo>
                  <a:pt x="201581" y="177800"/>
                </a:lnTo>
                <a:lnTo>
                  <a:pt x="213285" y="177800"/>
                </a:lnTo>
                <a:lnTo>
                  <a:pt x="211946" y="175260"/>
                </a:lnTo>
                <a:lnTo>
                  <a:pt x="209829" y="172720"/>
                </a:lnTo>
                <a:lnTo>
                  <a:pt x="188246" y="172720"/>
                </a:lnTo>
                <a:lnTo>
                  <a:pt x="183547" y="171450"/>
                </a:lnTo>
                <a:lnTo>
                  <a:pt x="182319" y="170180"/>
                </a:lnTo>
                <a:close/>
              </a:path>
              <a:path w="264794" h="231139">
                <a:moveTo>
                  <a:pt x="203486" y="219710"/>
                </a:moveTo>
                <a:lnTo>
                  <a:pt x="181261" y="219710"/>
                </a:lnTo>
                <a:lnTo>
                  <a:pt x="172103" y="220980"/>
                </a:lnTo>
                <a:lnTo>
                  <a:pt x="201835" y="220980"/>
                </a:lnTo>
                <a:lnTo>
                  <a:pt x="203486" y="219710"/>
                </a:lnTo>
                <a:close/>
              </a:path>
              <a:path w="264794" h="231139">
                <a:moveTo>
                  <a:pt x="203168" y="181610"/>
                </a:moveTo>
                <a:lnTo>
                  <a:pt x="185082" y="181610"/>
                </a:lnTo>
                <a:lnTo>
                  <a:pt x="194267" y="184150"/>
                </a:lnTo>
                <a:lnTo>
                  <a:pt x="199164" y="195580"/>
                </a:lnTo>
                <a:lnTo>
                  <a:pt x="199301" y="207010"/>
                </a:lnTo>
                <a:lnTo>
                  <a:pt x="194014" y="213360"/>
                </a:lnTo>
                <a:lnTo>
                  <a:pt x="217635" y="213360"/>
                </a:lnTo>
                <a:lnTo>
                  <a:pt x="218894" y="210820"/>
                </a:lnTo>
                <a:lnTo>
                  <a:pt x="220285" y="201930"/>
                </a:lnTo>
                <a:lnTo>
                  <a:pt x="214281" y="201930"/>
                </a:lnTo>
                <a:lnTo>
                  <a:pt x="208566" y="194310"/>
                </a:lnTo>
                <a:lnTo>
                  <a:pt x="213900" y="190500"/>
                </a:lnTo>
                <a:lnTo>
                  <a:pt x="213646" y="190500"/>
                </a:lnTo>
                <a:lnTo>
                  <a:pt x="209836" y="187960"/>
                </a:lnTo>
                <a:lnTo>
                  <a:pt x="204756" y="185420"/>
                </a:lnTo>
                <a:lnTo>
                  <a:pt x="203168" y="181610"/>
                </a:lnTo>
                <a:close/>
              </a:path>
              <a:path w="264794" h="231139">
                <a:moveTo>
                  <a:pt x="213285" y="177800"/>
                </a:moveTo>
                <a:lnTo>
                  <a:pt x="201581" y="177800"/>
                </a:lnTo>
                <a:lnTo>
                  <a:pt x="208947" y="181610"/>
                </a:lnTo>
                <a:lnTo>
                  <a:pt x="209836" y="187960"/>
                </a:lnTo>
                <a:lnTo>
                  <a:pt x="213646" y="190500"/>
                </a:lnTo>
                <a:lnTo>
                  <a:pt x="213900" y="190500"/>
                </a:lnTo>
                <a:lnTo>
                  <a:pt x="214281" y="201930"/>
                </a:lnTo>
                <a:lnTo>
                  <a:pt x="220285" y="201930"/>
                </a:lnTo>
                <a:lnTo>
                  <a:pt x="219472" y="193040"/>
                </a:lnTo>
                <a:lnTo>
                  <a:pt x="216632" y="184150"/>
                </a:lnTo>
                <a:lnTo>
                  <a:pt x="213285" y="177800"/>
                </a:lnTo>
                <a:close/>
              </a:path>
              <a:path w="264794" h="231139">
                <a:moveTo>
                  <a:pt x="202457" y="165100"/>
                </a:moveTo>
                <a:lnTo>
                  <a:pt x="188246" y="165100"/>
                </a:lnTo>
                <a:lnTo>
                  <a:pt x="193453" y="172720"/>
                </a:lnTo>
                <a:lnTo>
                  <a:pt x="209829" y="172720"/>
                </a:lnTo>
                <a:lnTo>
                  <a:pt x="205593" y="167640"/>
                </a:lnTo>
                <a:lnTo>
                  <a:pt x="202457" y="165100"/>
                </a:lnTo>
                <a:close/>
              </a:path>
              <a:path w="264794" h="231139">
                <a:moveTo>
                  <a:pt x="178260" y="149860"/>
                </a:moveTo>
                <a:lnTo>
                  <a:pt x="165785" y="149860"/>
                </a:lnTo>
                <a:lnTo>
                  <a:pt x="168613" y="156210"/>
                </a:lnTo>
                <a:lnTo>
                  <a:pt x="166783" y="158750"/>
                </a:lnTo>
                <a:lnTo>
                  <a:pt x="163227" y="162560"/>
                </a:lnTo>
                <a:lnTo>
                  <a:pt x="199320" y="162560"/>
                </a:lnTo>
                <a:lnTo>
                  <a:pt x="197752" y="161290"/>
                </a:lnTo>
                <a:lnTo>
                  <a:pt x="188603" y="157480"/>
                </a:lnTo>
                <a:lnTo>
                  <a:pt x="178260" y="149860"/>
                </a:lnTo>
                <a:close/>
              </a:path>
              <a:path w="264794" h="231139">
                <a:moveTo>
                  <a:pt x="254178" y="96520"/>
                </a:moveTo>
                <a:lnTo>
                  <a:pt x="225246" y="96520"/>
                </a:lnTo>
                <a:lnTo>
                  <a:pt x="233984" y="97790"/>
                </a:lnTo>
                <a:lnTo>
                  <a:pt x="241807" y="100330"/>
                </a:lnTo>
                <a:lnTo>
                  <a:pt x="248286" y="104140"/>
                </a:lnTo>
                <a:lnTo>
                  <a:pt x="252991" y="109220"/>
                </a:lnTo>
                <a:lnTo>
                  <a:pt x="255495" y="115570"/>
                </a:lnTo>
                <a:lnTo>
                  <a:pt x="255366" y="121920"/>
                </a:lnTo>
                <a:lnTo>
                  <a:pt x="252177" y="129540"/>
                </a:lnTo>
                <a:lnTo>
                  <a:pt x="245499" y="138430"/>
                </a:lnTo>
                <a:lnTo>
                  <a:pt x="245015" y="138430"/>
                </a:lnTo>
                <a:lnTo>
                  <a:pt x="237121" y="142240"/>
                </a:lnTo>
                <a:lnTo>
                  <a:pt x="227879" y="143510"/>
                </a:lnTo>
                <a:lnTo>
                  <a:pt x="178218" y="143510"/>
                </a:lnTo>
                <a:lnTo>
                  <a:pt x="190169" y="144780"/>
                </a:lnTo>
                <a:lnTo>
                  <a:pt x="202062" y="148590"/>
                </a:lnTo>
                <a:lnTo>
                  <a:pt x="225137" y="151130"/>
                </a:lnTo>
                <a:lnTo>
                  <a:pt x="236049" y="151130"/>
                </a:lnTo>
                <a:lnTo>
                  <a:pt x="246366" y="146050"/>
                </a:lnTo>
                <a:lnTo>
                  <a:pt x="255951" y="138430"/>
                </a:lnTo>
                <a:lnTo>
                  <a:pt x="262122" y="128270"/>
                </a:lnTo>
                <a:lnTo>
                  <a:pt x="264524" y="115570"/>
                </a:lnTo>
                <a:lnTo>
                  <a:pt x="262197" y="104140"/>
                </a:lnTo>
                <a:lnTo>
                  <a:pt x="254178" y="96520"/>
                </a:lnTo>
                <a:close/>
              </a:path>
              <a:path w="264794" h="231139">
                <a:moveTo>
                  <a:pt x="187758" y="114300"/>
                </a:moveTo>
                <a:lnTo>
                  <a:pt x="172868" y="114300"/>
                </a:lnTo>
                <a:lnTo>
                  <a:pt x="174867" y="121920"/>
                </a:lnTo>
                <a:lnTo>
                  <a:pt x="173591" y="128270"/>
                </a:lnTo>
                <a:lnTo>
                  <a:pt x="117793" y="144780"/>
                </a:lnTo>
                <a:lnTo>
                  <a:pt x="178226" y="144780"/>
                </a:lnTo>
                <a:lnTo>
                  <a:pt x="178218" y="143510"/>
                </a:lnTo>
                <a:lnTo>
                  <a:pt x="227879" y="143510"/>
                </a:lnTo>
                <a:lnTo>
                  <a:pt x="218055" y="142240"/>
                </a:lnTo>
                <a:lnTo>
                  <a:pt x="186973" y="116840"/>
                </a:lnTo>
                <a:lnTo>
                  <a:pt x="187758" y="114300"/>
                </a:lnTo>
                <a:close/>
              </a:path>
              <a:path w="264794" h="231139">
                <a:moveTo>
                  <a:pt x="156523" y="116840"/>
                </a:moveTo>
                <a:lnTo>
                  <a:pt x="132512" y="116840"/>
                </a:lnTo>
                <a:lnTo>
                  <a:pt x="137827" y="118110"/>
                </a:lnTo>
                <a:lnTo>
                  <a:pt x="131529" y="127000"/>
                </a:lnTo>
                <a:lnTo>
                  <a:pt x="129755" y="132080"/>
                </a:lnTo>
                <a:lnTo>
                  <a:pt x="131371" y="137160"/>
                </a:lnTo>
                <a:lnTo>
                  <a:pt x="135245" y="139700"/>
                </a:lnTo>
                <a:lnTo>
                  <a:pt x="140241" y="139700"/>
                </a:lnTo>
                <a:lnTo>
                  <a:pt x="145228" y="138430"/>
                </a:lnTo>
                <a:lnTo>
                  <a:pt x="149071" y="134620"/>
                </a:lnTo>
                <a:lnTo>
                  <a:pt x="150637" y="128270"/>
                </a:lnTo>
                <a:lnTo>
                  <a:pt x="148792" y="119380"/>
                </a:lnTo>
                <a:lnTo>
                  <a:pt x="156523" y="116840"/>
                </a:lnTo>
                <a:close/>
              </a:path>
              <a:path w="264794" h="231139">
                <a:moveTo>
                  <a:pt x="211909" y="104140"/>
                </a:moveTo>
                <a:lnTo>
                  <a:pt x="201461" y="106680"/>
                </a:lnTo>
                <a:lnTo>
                  <a:pt x="195527" y="115570"/>
                </a:lnTo>
                <a:lnTo>
                  <a:pt x="194723" y="121920"/>
                </a:lnTo>
                <a:lnTo>
                  <a:pt x="206352" y="127000"/>
                </a:lnTo>
                <a:lnTo>
                  <a:pt x="218397" y="130810"/>
                </a:lnTo>
                <a:lnTo>
                  <a:pt x="232263" y="129540"/>
                </a:lnTo>
                <a:lnTo>
                  <a:pt x="240920" y="123190"/>
                </a:lnTo>
                <a:lnTo>
                  <a:pt x="241415" y="121920"/>
                </a:lnTo>
                <a:lnTo>
                  <a:pt x="224611" y="121920"/>
                </a:lnTo>
                <a:lnTo>
                  <a:pt x="213660" y="118110"/>
                </a:lnTo>
                <a:lnTo>
                  <a:pt x="223874" y="113030"/>
                </a:lnTo>
                <a:lnTo>
                  <a:pt x="242612" y="113030"/>
                </a:lnTo>
                <a:lnTo>
                  <a:pt x="240695" y="109220"/>
                </a:lnTo>
                <a:lnTo>
                  <a:pt x="225459" y="105410"/>
                </a:lnTo>
                <a:lnTo>
                  <a:pt x="211909" y="104140"/>
                </a:lnTo>
                <a:close/>
              </a:path>
              <a:path w="264794" h="231139">
                <a:moveTo>
                  <a:pt x="242612" y="113030"/>
                </a:moveTo>
                <a:lnTo>
                  <a:pt x="223874" y="113030"/>
                </a:lnTo>
                <a:lnTo>
                  <a:pt x="233253" y="118110"/>
                </a:lnTo>
                <a:lnTo>
                  <a:pt x="233585" y="119380"/>
                </a:lnTo>
                <a:lnTo>
                  <a:pt x="224611" y="121920"/>
                </a:lnTo>
                <a:lnTo>
                  <a:pt x="241415" y="121920"/>
                </a:lnTo>
                <a:lnTo>
                  <a:pt x="243890" y="115570"/>
                </a:lnTo>
                <a:lnTo>
                  <a:pt x="242612" y="113030"/>
                </a:lnTo>
                <a:close/>
              </a:path>
              <a:path w="264794" h="231139">
                <a:moveTo>
                  <a:pt x="195803" y="104140"/>
                </a:moveTo>
                <a:lnTo>
                  <a:pt x="29251" y="104140"/>
                </a:lnTo>
                <a:lnTo>
                  <a:pt x="41672" y="105410"/>
                </a:lnTo>
                <a:lnTo>
                  <a:pt x="99470" y="115570"/>
                </a:lnTo>
                <a:lnTo>
                  <a:pt x="112586" y="118110"/>
                </a:lnTo>
                <a:lnTo>
                  <a:pt x="123824" y="118110"/>
                </a:lnTo>
                <a:lnTo>
                  <a:pt x="132512" y="116840"/>
                </a:lnTo>
                <a:lnTo>
                  <a:pt x="156523" y="116840"/>
                </a:lnTo>
                <a:lnTo>
                  <a:pt x="160388" y="115570"/>
                </a:lnTo>
                <a:lnTo>
                  <a:pt x="172868" y="114300"/>
                </a:lnTo>
                <a:lnTo>
                  <a:pt x="187758" y="114300"/>
                </a:lnTo>
                <a:lnTo>
                  <a:pt x="189721" y="107950"/>
                </a:lnTo>
                <a:lnTo>
                  <a:pt x="195803" y="104140"/>
                </a:lnTo>
                <a:close/>
              </a:path>
              <a:path w="264794" h="231139">
                <a:moveTo>
                  <a:pt x="92453" y="10160"/>
                </a:moveTo>
                <a:lnTo>
                  <a:pt x="76304" y="10160"/>
                </a:lnTo>
                <a:lnTo>
                  <a:pt x="85040" y="15240"/>
                </a:lnTo>
                <a:lnTo>
                  <a:pt x="92801" y="22860"/>
                </a:lnTo>
                <a:lnTo>
                  <a:pt x="98990" y="30480"/>
                </a:lnTo>
                <a:lnTo>
                  <a:pt x="106007" y="41910"/>
                </a:lnTo>
                <a:lnTo>
                  <a:pt x="113772" y="52070"/>
                </a:lnTo>
                <a:lnTo>
                  <a:pt x="130086" y="72390"/>
                </a:lnTo>
                <a:lnTo>
                  <a:pt x="137905" y="81280"/>
                </a:lnTo>
                <a:lnTo>
                  <a:pt x="145011" y="92710"/>
                </a:lnTo>
                <a:lnTo>
                  <a:pt x="136463" y="101600"/>
                </a:lnTo>
                <a:lnTo>
                  <a:pt x="200057" y="101600"/>
                </a:lnTo>
                <a:lnTo>
                  <a:pt x="204512" y="99060"/>
                </a:lnTo>
                <a:lnTo>
                  <a:pt x="177344" y="99060"/>
                </a:lnTo>
                <a:lnTo>
                  <a:pt x="167126" y="96520"/>
                </a:lnTo>
                <a:lnTo>
                  <a:pt x="158384" y="90170"/>
                </a:lnTo>
                <a:lnTo>
                  <a:pt x="150743" y="82550"/>
                </a:lnTo>
                <a:lnTo>
                  <a:pt x="143828" y="73660"/>
                </a:lnTo>
                <a:lnTo>
                  <a:pt x="137262" y="64770"/>
                </a:lnTo>
                <a:lnTo>
                  <a:pt x="129668" y="55880"/>
                </a:lnTo>
                <a:lnTo>
                  <a:pt x="122406" y="45720"/>
                </a:lnTo>
                <a:lnTo>
                  <a:pt x="115341" y="35560"/>
                </a:lnTo>
                <a:lnTo>
                  <a:pt x="108339" y="26670"/>
                </a:lnTo>
                <a:lnTo>
                  <a:pt x="101263" y="19050"/>
                </a:lnTo>
                <a:lnTo>
                  <a:pt x="93979" y="11430"/>
                </a:lnTo>
                <a:lnTo>
                  <a:pt x="92453" y="10160"/>
                </a:lnTo>
                <a:close/>
              </a:path>
              <a:path w="264794" h="231139">
                <a:moveTo>
                  <a:pt x="69523" y="0"/>
                </a:moveTo>
                <a:lnTo>
                  <a:pt x="60052" y="0"/>
                </a:lnTo>
                <a:lnTo>
                  <a:pt x="49696" y="3810"/>
                </a:lnTo>
                <a:lnTo>
                  <a:pt x="39745" y="10160"/>
                </a:lnTo>
                <a:lnTo>
                  <a:pt x="37319" y="15240"/>
                </a:lnTo>
                <a:lnTo>
                  <a:pt x="40456" y="17780"/>
                </a:lnTo>
                <a:lnTo>
                  <a:pt x="49413" y="26670"/>
                </a:lnTo>
                <a:lnTo>
                  <a:pt x="67801" y="44450"/>
                </a:lnTo>
                <a:lnTo>
                  <a:pt x="76825" y="53340"/>
                </a:lnTo>
                <a:lnTo>
                  <a:pt x="85464" y="63500"/>
                </a:lnTo>
                <a:lnTo>
                  <a:pt x="93514" y="72390"/>
                </a:lnTo>
                <a:lnTo>
                  <a:pt x="100772" y="83820"/>
                </a:lnTo>
                <a:lnTo>
                  <a:pt x="107035" y="93980"/>
                </a:lnTo>
                <a:lnTo>
                  <a:pt x="99657" y="97790"/>
                </a:lnTo>
                <a:lnTo>
                  <a:pt x="88705" y="99060"/>
                </a:lnTo>
                <a:lnTo>
                  <a:pt x="125891" y="99060"/>
                </a:lnTo>
                <a:lnTo>
                  <a:pt x="122460" y="95250"/>
                </a:lnTo>
                <a:lnTo>
                  <a:pt x="115283" y="83820"/>
                </a:lnTo>
                <a:lnTo>
                  <a:pt x="107459" y="73660"/>
                </a:lnTo>
                <a:lnTo>
                  <a:pt x="99190" y="64770"/>
                </a:lnTo>
                <a:lnTo>
                  <a:pt x="90680" y="54610"/>
                </a:lnTo>
                <a:lnTo>
                  <a:pt x="82133" y="45720"/>
                </a:lnTo>
                <a:lnTo>
                  <a:pt x="73751" y="36830"/>
                </a:lnTo>
                <a:lnTo>
                  <a:pt x="65740" y="26670"/>
                </a:lnTo>
                <a:lnTo>
                  <a:pt x="58301" y="16510"/>
                </a:lnTo>
                <a:lnTo>
                  <a:pt x="67191" y="10160"/>
                </a:lnTo>
                <a:lnTo>
                  <a:pt x="92453" y="10160"/>
                </a:lnTo>
                <a:lnTo>
                  <a:pt x="86351" y="5080"/>
                </a:lnTo>
                <a:lnTo>
                  <a:pt x="78244" y="1270"/>
                </a:lnTo>
                <a:lnTo>
                  <a:pt x="69523" y="0"/>
                </a:lnTo>
                <a:close/>
              </a:path>
              <a:path w="264794" h="231139">
                <a:moveTo>
                  <a:pt x="232640" y="83820"/>
                </a:moveTo>
                <a:lnTo>
                  <a:pt x="221726" y="83820"/>
                </a:lnTo>
                <a:lnTo>
                  <a:pt x="210656" y="85090"/>
                </a:lnTo>
                <a:lnTo>
                  <a:pt x="199772" y="90170"/>
                </a:lnTo>
                <a:lnTo>
                  <a:pt x="189414" y="95250"/>
                </a:lnTo>
                <a:lnTo>
                  <a:pt x="177344" y="99060"/>
                </a:lnTo>
                <a:lnTo>
                  <a:pt x="204512" y="99060"/>
                </a:lnTo>
                <a:lnTo>
                  <a:pt x="206739" y="97790"/>
                </a:lnTo>
                <a:lnTo>
                  <a:pt x="216021" y="96520"/>
                </a:lnTo>
                <a:lnTo>
                  <a:pt x="254178" y="96520"/>
                </a:lnTo>
                <a:lnTo>
                  <a:pt x="252635" y="95250"/>
                </a:lnTo>
                <a:lnTo>
                  <a:pt x="243057" y="87630"/>
                </a:lnTo>
                <a:lnTo>
                  <a:pt x="232640" y="83820"/>
                </a:lnTo>
                <a:close/>
              </a:path>
            </a:pathLst>
          </a:custGeom>
          <a:solidFill>
            <a:srgbClr val="2F475C"/>
          </a:solidFill>
        </p:spPr>
        <p:txBody>
          <a:bodyPr wrap="square" lIns="0" tIns="0" rIns="0" bIns="0" rtlCol="0"/>
          <a:lstStyle/>
          <a:p>
            <a:endParaRPr/>
          </a:p>
        </p:txBody>
      </p:sp>
      <p:sp>
        <p:nvSpPr>
          <p:cNvPr id="41" name="bk object 41"/>
          <p:cNvSpPr/>
          <p:nvPr/>
        </p:nvSpPr>
        <p:spPr>
          <a:xfrm>
            <a:off x="7557552" y="4511787"/>
            <a:ext cx="400685" cy="229870"/>
          </a:xfrm>
          <a:custGeom>
            <a:avLst/>
            <a:gdLst/>
            <a:ahLst/>
            <a:cxnLst/>
            <a:rect l="l" t="t" r="r" b="b"/>
            <a:pathLst>
              <a:path w="400684" h="229870">
                <a:moveTo>
                  <a:pt x="224122" y="143510"/>
                </a:moveTo>
                <a:lnTo>
                  <a:pt x="195664" y="143510"/>
                </a:lnTo>
                <a:lnTo>
                  <a:pt x="204993" y="144780"/>
                </a:lnTo>
                <a:lnTo>
                  <a:pt x="214298" y="147320"/>
                </a:lnTo>
                <a:lnTo>
                  <a:pt x="255035" y="173990"/>
                </a:lnTo>
                <a:lnTo>
                  <a:pt x="261002" y="212090"/>
                </a:lnTo>
                <a:lnTo>
                  <a:pt x="263735" y="222250"/>
                </a:lnTo>
                <a:lnTo>
                  <a:pt x="269705" y="229870"/>
                </a:lnTo>
                <a:lnTo>
                  <a:pt x="294175" y="224790"/>
                </a:lnTo>
                <a:lnTo>
                  <a:pt x="306527" y="223520"/>
                </a:lnTo>
                <a:lnTo>
                  <a:pt x="318469" y="223520"/>
                </a:lnTo>
                <a:lnTo>
                  <a:pt x="329636" y="220980"/>
                </a:lnTo>
                <a:lnTo>
                  <a:pt x="339661" y="217170"/>
                </a:lnTo>
                <a:lnTo>
                  <a:pt x="281942" y="217170"/>
                </a:lnTo>
                <a:lnTo>
                  <a:pt x="276758" y="204470"/>
                </a:lnTo>
                <a:lnTo>
                  <a:pt x="275128" y="193040"/>
                </a:lnTo>
                <a:lnTo>
                  <a:pt x="276515" y="182880"/>
                </a:lnTo>
                <a:lnTo>
                  <a:pt x="280382" y="175260"/>
                </a:lnTo>
                <a:lnTo>
                  <a:pt x="286191" y="167640"/>
                </a:lnTo>
                <a:lnTo>
                  <a:pt x="266155" y="167640"/>
                </a:lnTo>
                <a:lnTo>
                  <a:pt x="255055" y="161290"/>
                </a:lnTo>
                <a:lnTo>
                  <a:pt x="243827" y="156210"/>
                </a:lnTo>
                <a:lnTo>
                  <a:pt x="232717" y="148590"/>
                </a:lnTo>
                <a:lnTo>
                  <a:pt x="224122" y="143510"/>
                </a:lnTo>
                <a:close/>
              </a:path>
              <a:path w="400684" h="229870">
                <a:moveTo>
                  <a:pt x="337021" y="209550"/>
                </a:moveTo>
                <a:lnTo>
                  <a:pt x="335751" y="209550"/>
                </a:lnTo>
                <a:lnTo>
                  <a:pt x="331560" y="210820"/>
                </a:lnTo>
                <a:lnTo>
                  <a:pt x="307319" y="215900"/>
                </a:lnTo>
                <a:lnTo>
                  <a:pt x="294799" y="215900"/>
                </a:lnTo>
                <a:lnTo>
                  <a:pt x="281942" y="217170"/>
                </a:lnTo>
                <a:lnTo>
                  <a:pt x="339661" y="217170"/>
                </a:lnTo>
                <a:lnTo>
                  <a:pt x="337021" y="209550"/>
                </a:lnTo>
                <a:close/>
              </a:path>
              <a:path w="400684" h="229870">
                <a:moveTo>
                  <a:pt x="85152" y="139700"/>
                </a:moveTo>
                <a:lnTo>
                  <a:pt x="56324" y="139700"/>
                </a:lnTo>
                <a:lnTo>
                  <a:pt x="69981" y="143510"/>
                </a:lnTo>
                <a:lnTo>
                  <a:pt x="82709" y="148590"/>
                </a:lnTo>
                <a:lnTo>
                  <a:pt x="126837" y="168910"/>
                </a:lnTo>
                <a:lnTo>
                  <a:pt x="133440" y="173990"/>
                </a:lnTo>
                <a:lnTo>
                  <a:pt x="137758" y="173990"/>
                </a:lnTo>
                <a:lnTo>
                  <a:pt x="142076" y="168910"/>
                </a:lnTo>
                <a:lnTo>
                  <a:pt x="154346" y="160020"/>
                </a:lnTo>
                <a:lnTo>
                  <a:pt x="158868" y="157480"/>
                </a:lnTo>
                <a:lnTo>
                  <a:pt x="129902" y="157480"/>
                </a:lnTo>
                <a:lnTo>
                  <a:pt x="118332" y="154940"/>
                </a:lnTo>
                <a:lnTo>
                  <a:pt x="94680" y="144780"/>
                </a:lnTo>
                <a:lnTo>
                  <a:pt x="85152" y="139700"/>
                </a:lnTo>
                <a:close/>
              </a:path>
              <a:path w="400684" h="229870">
                <a:moveTo>
                  <a:pt x="282693" y="8890"/>
                </a:moveTo>
                <a:lnTo>
                  <a:pt x="255284" y="8890"/>
                </a:lnTo>
                <a:lnTo>
                  <a:pt x="267649" y="13970"/>
                </a:lnTo>
                <a:lnTo>
                  <a:pt x="278808" y="20320"/>
                </a:lnTo>
                <a:lnTo>
                  <a:pt x="310844" y="57150"/>
                </a:lnTo>
                <a:lnTo>
                  <a:pt x="312905" y="95250"/>
                </a:lnTo>
                <a:lnTo>
                  <a:pt x="313551" y="106680"/>
                </a:lnTo>
                <a:lnTo>
                  <a:pt x="292118" y="148590"/>
                </a:lnTo>
                <a:lnTo>
                  <a:pt x="271376" y="163830"/>
                </a:lnTo>
                <a:lnTo>
                  <a:pt x="266155" y="167640"/>
                </a:lnTo>
                <a:lnTo>
                  <a:pt x="286191" y="167640"/>
                </a:lnTo>
                <a:lnTo>
                  <a:pt x="293405" y="160020"/>
                </a:lnTo>
                <a:lnTo>
                  <a:pt x="301485" y="153670"/>
                </a:lnTo>
                <a:lnTo>
                  <a:pt x="309896" y="146050"/>
                </a:lnTo>
                <a:lnTo>
                  <a:pt x="318098" y="138430"/>
                </a:lnTo>
                <a:lnTo>
                  <a:pt x="325555" y="130810"/>
                </a:lnTo>
                <a:lnTo>
                  <a:pt x="324466" y="114300"/>
                </a:lnTo>
                <a:lnTo>
                  <a:pt x="323935" y="105410"/>
                </a:lnTo>
                <a:lnTo>
                  <a:pt x="323833" y="102870"/>
                </a:lnTo>
                <a:lnTo>
                  <a:pt x="323676" y="95250"/>
                </a:lnTo>
                <a:lnTo>
                  <a:pt x="323784" y="85090"/>
                </a:lnTo>
                <a:lnTo>
                  <a:pt x="324049" y="78740"/>
                </a:lnTo>
                <a:lnTo>
                  <a:pt x="325586" y="66040"/>
                </a:lnTo>
                <a:lnTo>
                  <a:pt x="328473" y="54610"/>
                </a:lnTo>
                <a:lnTo>
                  <a:pt x="352974" y="49530"/>
                </a:lnTo>
                <a:lnTo>
                  <a:pt x="364136" y="46990"/>
                </a:lnTo>
                <a:lnTo>
                  <a:pt x="373674" y="41910"/>
                </a:lnTo>
                <a:lnTo>
                  <a:pt x="375797" y="39370"/>
                </a:lnTo>
                <a:lnTo>
                  <a:pt x="346196" y="39370"/>
                </a:lnTo>
                <a:lnTo>
                  <a:pt x="333151" y="38100"/>
                </a:lnTo>
                <a:lnTo>
                  <a:pt x="321391" y="34290"/>
                </a:lnTo>
                <a:lnTo>
                  <a:pt x="310690" y="29210"/>
                </a:lnTo>
                <a:lnTo>
                  <a:pt x="300823" y="22860"/>
                </a:lnTo>
                <a:lnTo>
                  <a:pt x="291566" y="16510"/>
                </a:lnTo>
                <a:lnTo>
                  <a:pt x="282693" y="8890"/>
                </a:lnTo>
                <a:close/>
              </a:path>
              <a:path w="400684" h="229870">
                <a:moveTo>
                  <a:pt x="95580" y="1270"/>
                </a:moveTo>
                <a:lnTo>
                  <a:pt x="83254" y="13970"/>
                </a:lnTo>
                <a:lnTo>
                  <a:pt x="72839" y="24130"/>
                </a:lnTo>
                <a:lnTo>
                  <a:pt x="64182" y="34290"/>
                </a:lnTo>
                <a:lnTo>
                  <a:pt x="40566" y="66040"/>
                </a:lnTo>
                <a:lnTo>
                  <a:pt x="39801" y="73660"/>
                </a:lnTo>
                <a:lnTo>
                  <a:pt x="40061" y="76200"/>
                </a:lnTo>
                <a:lnTo>
                  <a:pt x="41099" y="85090"/>
                </a:lnTo>
                <a:lnTo>
                  <a:pt x="41569" y="90170"/>
                </a:lnTo>
                <a:lnTo>
                  <a:pt x="41627" y="91440"/>
                </a:lnTo>
                <a:lnTo>
                  <a:pt x="41724" y="99060"/>
                </a:lnTo>
                <a:lnTo>
                  <a:pt x="41672" y="101600"/>
                </a:lnTo>
                <a:lnTo>
                  <a:pt x="22543" y="142240"/>
                </a:lnTo>
                <a:lnTo>
                  <a:pt x="12229" y="147320"/>
                </a:lnTo>
                <a:lnTo>
                  <a:pt x="3763" y="153670"/>
                </a:lnTo>
                <a:lnTo>
                  <a:pt x="0" y="158750"/>
                </a:lnTo>
                <a:lnTo>
                  <a:pt x="3792" y="162560"/>
                </a:lnTo>
                <a:lnTo>
                  <a:pt x="14624" y="158750"/>
                </a:lnTo>
                <a:lnTo>
                  <a:pt x="35150" y="146050"/>
                </a:lnTo>
                <a:lnTo>
                  <a:pt x="45493" y="140970"/>
                </a:lnTo>
                <a:lnTo>
                  <a:pt x="56324" y="139700"/>
                </a:lnTo>
                <a:lnTo>
                  <a:pt x="85152" y="139700"/>
                </a:lnTo>
                <a:lnTo>
                  <a:pt x="82770" y="138430"/>
                </a:lnTo>
                <a:lnTo>
                  <a:pt x="59214" y="128270"/>
                </a:lnTo>
                <a:lnTo>
                  <a:pt x="55593" y="114300"/>
                </a:lnTo>
                <a:lnTo>
                  <a:pt x="53415" y="101600"/>
                </a:lnTo>
                <a:lnTo>
                  <a:pt x="52753" y="90170"/>
                </a:lnTo>
                <a:lnTo>
                  <a:pt x="52758" y="87630"/>
                </a:lnTo>
                <a:lnTo>
                  <a:pt x="64152" y="46990"/>
                </a:lnTo>
                <a:lnTo>
                  <a:pt x="87882" y="17780"/>
                </a:lnTo>
                <a:lnTo>
                  <a:pt x="148993" y="17780"/>
                </a:lnTo>
                <a:lnTo>
                  <a:pt x="143088" y="15240"/>
                </a:lnTo>
                <a:lnTo>
                  <a:pt x="107696" y="3810"/>
                </a:lnTo>
                <a:lnTo>
                  <a:pt x="95580" y="1270"/>
                </a:lnTo>
                <a:close/>
              </a:path>
              <a:path w="400684" h="229870">
                <a:moveTo>
                  <a:pt x="151945" y="19050"/>
                </a:moveTo>
                <a:lnTo>
                  <a:pt x="96610" y="19050"/>
                </a:lnTo>
                <a:lnTo>
                  <a:pt x="101278" y="20272"/>
                </a:lnTo>
                <a:lnTo>
                  <a:pt x="115616" y="22860"/>
                </a:lnTo>
                <a:lnTo>
                  <a:pt x="129736" y="24130"/>
                </a:lnTo>
                <a:lnTo>
                  <a:pt x="143492" y="26670"/>
                </a:lnTo>
                <a:lnTo>
                  <a:pt x="186883" y="49530"/>
                </a:lnTo>
                <a:lnTo>
                  <a:pt x="188802" y="67310"/>
                </a:lnTo>
                <a:lnTo>
                  <a:pt x="190863" y="82550"/>
                </a:lnTo>
                <a:lnTo>
                  <a:pt x="192654" y="95250"/>
                </a:lnTo>
                <a:lnTo>
                  <a:pt x="193768" y="105410"/>
                </a:lnTo>
                <a:lnTo>
                  <a:pt x="193793" y="114300"/>
                </a:lnTo>
                <a:lnTo>
                  <a:pt x="192321" y="121920"/>
                </a:lnTo>
                <a:lnTo>
                  <a:pt x="163262" y="147320"/>
                </a:lnTo>
                <a:lnTo>
                  <a:pt x="141187" y="157480"/>
                </a:lnTo>
                <a:lnTo>
                  <a:pt x="158868" y="157480"/>
                </a:lnTo>
                <a:lnTo>
                  <a:pt x="165652" y="153670"/>
                </a:lnTo>
                <a:lnTo>
                  <a:pt x="176182" y="148590"/>
                </a:lnTo>
                <a:lnTo>
                  <a:pt x="186123" y="144780"/>
                </a:lnTo>
                <a:lnTo>
                  <a:pt x="195664" y="143510"/>
                </a:lnTo>
                <a:lnTo>
                  <a:pt x="224122" y="143510"/>
                </a:lnTo>
                <a:lnTo>
                  <a:pt x="221973" y="142240"/>
                </a:lnTo>
                <a:lnTo>
                  <a:pt x="211844" y="134620"/>
                </a:lnTo>
                <a:lnTo>
                  <a:pt x="215296" y="132080"/>
                </a:lnTo>
                <a:lnTo>
                  <a:pt x="239045" y="132080"/>
                </a:lnTo>
                <a:lnTo>
                  <a:pt x="235849" y="129540"/>
                </a:lnTo>
                <a:lnTo>
                  <a:pt x="224708" y="123190"/>
                </a:lnTo>
                <a:lnTo>
                  <a:pt x="214157" y="121920"/>
                </a:lnTo>
                <a:lnTo>
                  <a:pt x="209330" y="104140"/>
                </a:lnTo>
                <a:lnTo>
                  <a:pt x="205938" y="90170"/>
                </a:lnTo>
                <a:lnTo>
                  <a:pt x="204074" y="77470"/>
                </a:lnTo>
                <a:lnTo>
                  <a:pt x="203830" y="67310"/>
                </a:lnTo>
                <a:lnTo>
                  <a:pt x="205299" y="58420"/>
                </a:lnTo>
                <a:lnTo>
                  <a:pt x="208574" y="49530"/>
                </a:lnTo>
                <a:lnTo>
                  <a:pt x="213748" y="41910"/>
                </a:lnTo>
                <a:lnTo>
                  <a:pt x="219719" y="35560"/>
                </a:lnTo>
                <a:lnTo>
                  <a:pt x="204868" y="35560"/>
                </a:lnTo>
                <a:lnTo>
                  <a:pt x="191767" y="33020"/>
                </a:lnTo>
                <a:lnTo>
                  <a:pt x="179138" y="29210"/>
                </a:lnTo>
                <a:lnTo>
                  <a:pt x="166881" y="24130"/>
                </a:lnTo>
                <a:lnTo>
                  <a:pt x="154788" y="20272"/>
                </a:lnTo>
                <a:lnTo>
                  <a:pt x="151945" y="19050"/>
                </a:lnTo>
                <a:close/>
              </a:path>
              <a:path w="400684" h="229870">
                <a:moveTo>
                  <a:pt x="239045" y="132080"/>
                </a:moveTo>
                <a:lnTo>
                  <a:pt x="215296" y="132080"/>
                </a:lnTo>
                <a:lnTo>
                  <a:pt x="222715" y="134620"/>
                </a:lnTo>
                <a:lnTo>
                  <a:pt x="232766" y="139700"/>
                </a:lnTo>
                <a:lnTo>
                  <a:pt x="255432" y="152400"/>
                </a:lnTo>
                <a:lnTo>
                  <a:pt x="265379" y="156210"/>
                </a:lnTo>
                <a:lnTo>
                  <a:pt x="265017" y="147320"/>
                </a:lnTo>
                <a:lnTo>
                  <a:pt x="256765" y="142240"/>
                </a:lnTo>
                <a:lnTo>
                  <a:pt x="245437" y="137160"/>
                </a:lnTo>
                <a:lnTo>
                  <a:pt x="239045" y="132080"/>
                </a:lnTo>
                <a:close/>
              </a:path>
              <a:path w="400684" h="229870">
                <a:moveTo>
                  <a:pt x="75061" y="115570"/>
                </a:moveTo>
                <a:lnTo>
                  <a:pt x="107298" y="140970"/>
                </a:lnTo>
                <a:lnTo>
                  <a:pt x="129439" y="149860"/>
                </a:lnTo>
                <a:lnTo>
                  <a:pt x="134332" y="144780"/>
                </a:lnTo>
                <a:lnTo>
                  <a:pt x="130076" y="140970"/>
                </a:lnTo>
                <a:lnTo>
                  <a:pt x="121091" y="135890"/>
                </a:lnTo>
                <a:lnTo>
                  <a:pt x="111799" y="132080"/>
                </a:lnTo>
                <a:lnTo>
                  <a:pt x="107405" y="129540"/>
                </a:lnTo>
                <a:lnTo>
                  <a:pt x="96748" y="125730"/>
                </a:lnTo>
                <a:lnTo>
                  <a:pt x="85957" y="119380"/>
                </a:lnTo>
                <a:lnTo>
                  <a:pt x="75061" y="115570"/>
                </a:lnTo>
                <a:close/>
              </a:path>
              <a:path w="400684" h="229870">
                <a:moveTo>
                  <a:pt x="175223" y="50800"/>
                </a:moveTo>
                <a:lnTo>
                  <a:pt x="174648" y="58420"/>
                </a:lnTo>
                <a:lnTo>
                  <a:pt x="173564" y="71120"/>
                </a:lnTo>
                <a:lnTo>
                  <a:pt x="172617" y="85090"/>
                </a:lnTo>
                <a:lnTo>
                  <a:pt x="172454" y="99060"/>
                </a:lnTo>
                <a:lnTo>
                  <a:pt x="173722" y="111760"/>
                </a:lnTo>
                <a:lnTo>
                  <a:pt x="177069" y="120650"/>
                </a:lnTo>
                <a:lnTo>
                  <a:pt x="183140" y="124460"/>
                </a:lnTo>
                <a:lnTo>
                  <a:pt x="182666" y="114300"/>
                </a:lnTo>
                <a:lnTo>
                  <a:pt x="183917" y="101600"/>
                </a:lnTo>
                <a:lnTo>
                  <a:pt x="185687" y="87630"/>
                </a:lnTo>
                <a:lnTo>
                  <a:pt x="186678" y="73660"/>
                </a:lnTo>
                <a:lnTo>
                  <a:pt x="186587" y="69850"/>
                </a:lnTo>
                <a:lnTo>
                  <a:pt x="185952" y="60960"/>
                </a:lnTo>
                <a:lnTo>
                  <a:pt x="182032" y="53340"/>
                </a:lnTo>
                <a:lnTo>
                  <a:pt x="175223" y="50800"/>
                </a:lnTo>
                <a:close/>
              </a:path>
              <a:path w="400684" h="229870">
                <a:moveTo>
                  <a:pt x="216256" y="57150"/>
                </a:moveTo>
                <a:lnTo>
                  <a:pt x="215736" y="57150"/>
                </a:lnTo>
                <a:lnTo>
                  <a:pt x="209336" y="58420"/>
                </a:lnTo>
                <a:lnTo>
                  <a:pt x="207708" y="66040"/>
                </a:lnTo>
                <a:lnTo>
                  <a:pt x="209004" y="78740"/>
                </a:lnTo>
                <a:lnTo>
                  <a:pt x="211378" y="91440"/>
                </a:lnTo>
                <a:lnTo>
                  <a:pt x="212981" y="101600"/>
                </a:lnTo>
                <a:lnTo>
                  <a:pt x="219156" y="110490"/>
                </a:lnTo>
                <a:lnTo>
                  <a:pt x="223948" y="106680"/>
                </a:lnTo>
                <a:lnTo>
                  <a:pt x="222242" y="92710"/>
                </a:lnTo>
                <a:lnTo>
                  <a:pt x="221425" y="80010"/>
                </a:lnTo>
                <a:lnTo>
                  <a:pt x="219946" y="68580"/>
                </a:lnTo>
                <a:lnTo>
                  <a:pt x="216256" y="57150"/>
                </a:lnTo>
                <a:close/>
              </a:path>
              <a:path w="400684" h="229870">
                <a:moveTo>
                  <a:pt x="96327" y="19351"/>
                </a:moveTo>
                <a:lnTo>
                  <a:pt x="82294" y="34290"/>
                </a:lnTo>
                <a:lnTo>
                  <a:pt x="73562" y="43180"/>
                </a:lnTo>
                <a:lnTo>
                  <a:pt x="66416" y="52070"/>
                </a:lnTo>
                <a:lnTo>
                  <a:pt x="62831" y="60960"/>
                </a:lnTo>
                <a:lnTo>
                  <a:pt x="64783" y="68580"/>
                </a:lnTo>
                <a:lnTo>
                  <a:pt x="69690" y="63500"/>
                </a:lnTo>
                <a:lnTo>
                  <a:pt x="77383" y="57150"/>
                </a:lnTo>
                <a:lnTo>
                  <a:pt x="86255" y="48260"/>
                </a:lnTo>
                <a:lnTo>
                  <a:pt x="94703" y="39370"/>
                </a:lnTo>
                <a:lnTo>
                  <a:pt x="101122" y="30480"/>
                </a:lnTo>
                <a:lnTo>
                  <a:pt x="103909" y="24130"/>
                </a:lnTo>
                <a:lnTo>
                  <a:pt x="101458" y="20320"/>
                </a:lnTo>
                <a:lnTo>
                  <a:pt x="101278" y="20272"/>
                </a:lnTo>
                <a:lnTo>
                  <a:pt x="96327" y="19351"/>
                </a:lnTo>
                <a:close/>
              </a:path>
              <a:path w="400684" h="229870">
                <a:moveTo>
                  <a:pt x="400013" y="5080"/>
                </a:moveTo>
                <a:lnTo>
                  <a:pt x="389257" y="8890"/>
                </a:lnTo>
                <a:lnTo>
                  <a:pt x="380029" y="17780"/>
                </a:lnTo>
                <a:lnTo>
                  <a:pt x="370978" y="27940"/>
                </a:lnTo>
                <a:lnTo>
                  <a:pt x="360752" y="36830"/>
                </a:lnTo>
                <a:lnTo>
                  <a:pt x="346196" y="39370"/>
                </a:lnTo>
                <a:lnTo>
                  <a:pt x="375797" y="39370"/>
                </a:lnTo>
                <a:lnTo>
                  <a:pt x="381105" y="33020"/>
                </a:lnTo>
                <a:lnTo>
                  <a:pt x="390744" y="24130"/>
                </a:lnTo>
                <a:lnTo>
                  <a:pt x="398556" y="15240"/>
                </a:lnTo>
                <a:lnTo>
                  <a:pt x="400507" y="6350"/>
                </a:lnTo>
                <a:lnTo>
                  <a:pt x="400013" y="5080"/>
                </a:lnTo>
                <a:close/>
              </a:path>
              <a:path w="400684" h="229870">
                <a:moveTo>
                  <a:pt x="261908" y="0"/>
                </a:moveTo>
                <a:lnTo>
                  <a:pt x="250833" y="1270"/>
                </a:lnTo>
                <a:lnTo>
                  <a:pt x="240595" y="6350"/>
                </a:lnTo>
                <a:lnTo>
                  <a:pt x="231038" y="12700"/>
                </a:lnTo>
                <a:lnTo>
                  <a:pt x="222003" y="21590"/>
                </a:lnTo>
                <a:lnTo>
                  <a:pt x="213332" y="29210"/>
                </a:lnTo>
                <a:lnTo>
                  <a:pt x="204868" y="35560"/>
                </a:lnTo>
                <a:lnTo>
                  <a:pt x="219719" y="35560"/>
                </a:lnTo>
                <a:lnTo>
                  <a:pt x="220913" y="34290"/>
                </a:lnTo>
                <a:lnTo>
                  <a:pt x="230162" y="26670"/>
                </a:lnTo>
                <a:lnTo>
                  <a:pt x="241588" y="17780"/>
                </a:lnTo>
                <a:lnTo>
                  <a:pt x="255284" y="8890"/>
                </a:lnTo>
                <a:lnTo>
                  <a:pt x="282693" y="8890"/>
                </a:lnTo>
                <a:lnTo>
                  <a:pt x="273978" y="2540"/>
                </a:lnTo>
                <a:lnTo>
                  <a:pt x="261908" y="0"/>
                </a:lnTo>
                <a:close/>
              </a:path>
              <a:path w="400684" h="229870">
                <a:moveTo>
                  <a:pt x="148993" y="17780"/>
                </a:moveTo>
                <a:lnTo>
                  <a:pt x="87882" y="17780"/>
                </a:lnTo>
                <a:lnTo>
                  <a:pt x="96327" y="19351"/>
                </a:lnTo>
                <a:lnTo>
                  <a:pt x="96610" y="19050"/>
                </a:lnTo>
                <a:lnTo>
                  <a:pt x="151945" y="19050"/>
                </a:lnTo>
                <a:lnTo>
                  <a:pt x="148993" y="17780"/>
                </a:lnTo>
                <a:close/>
              </a:path>
            </a:pathLst>
          </a:custGeom>
          <a:solidFill>
            <a:srgbClr val="2F475C"/>
          </a:solidFill>
        </p:spPr>
        <p:txBody>
          <a:bodyPr wrap="square" lIns="0" tIns="0" rIns="0" bIns="0" rtlCol="0"/>
          <a:lstStyle/>
          <a:p>
            <a:endParaRPr/>
          </a:p>
        </p:txBody>
      </p:sp>
      <p:sp>
        <p:nvSpPr>
          <p:cNvPr id="42" name="bk object 42"/>
          <p:cNvSpPr/>
          <p:nvPr/>
        </p:nvSpPr>
        <p:spPr>
          <a:xfrm>
            <a:off x="2779480" y="4464342"/>
            <a:ext cx="792013" cy="607464"/>
          </a:xfrm>
          <a:prstGeom prst="rect">
            <a:avLst/>
          </a:prstGeom>
          <a:blipFill>
            <a:blip r:embed="rId8" cstate="print"/>
            <a:stretch>
              <a:fillRect/>
            </a:stretch>
          </a:blipFill>
        </p:spPr>
        <p:txBody>
          <a:bodyPr wrap="square" lIns="0" tIns="0" rIns="0" bIns="0" rtlCol="0"/>
          <a:lstStyle/>
          <a:p>
            <a:endParaRPr/>
          </a:p>
        </p:txBody>
      </p:sp>
      <p:sp>
        <p:nvSpPr>
          <p:cNvPr id="43" name="bk object 43"/>
          <p:cNvSpPr/>
          <p:nvPr/>
        </p:nvSpPr>
        <p:spPr>
          <a:xfrm>
            <a:off x="3946002" y="4406646"/>
            <a:ext cx="622858" cy="674416"/>
          </a:xfrm>
          <a:prstGeom prst="rect">
            <a:avLst/>
          </a:prstGeom>
          <a:blipFill>
            <a:blip r:embed="rId9" cstate="print"/>
            <a:stretch>
              <a:fillRect/>
            </a:stretch>
          </a:blipFill>
        </p:spPr>
        <p:txBody>
          <a:bodyPr wrap="square" lIns="0" tIns="0" rIns="0" bIns="0" rtlCol="0"/>
          <a:lstStyle/>
          <a:p>
            <a:endParaRPr/>
          </a:p>
        </p:txBody>
      </p:sp>
      <p:sp>
        <p:nvSpPr>
          <p:cNvPr id="44" name="bk object 44"/>
          <p:cNvSpPr/>
          <p:nvPr/>
        </p:nvSpPr>
        <p:spPr>
          <a:xfrm>
            <a:off x="3707693" y="4412548"/>
            <a:ext cx="208915" cy="248285"/>
          </a:xfrm>
          <a:custGeom>
            <a:avLst/>
            <a:gdLst/>
            <a:ahLst/>
            <a:cxnLst/>
            <a:rect l="l" t="t" r="r" b="b"/>
            <a:pathLst>
              <a:path w="208914" h="248285">
                <a:moveTo>
                  <a:pt x="149274" y="172848"/>
                </a:moveTo>
                <a:lnTo>
                  <a:pt x="47347" y="172848"/>
                </a:lnTo>
                <a:lnTo>
                  <a:pt x="52162" y="178315"/>
                </a:lnTo>
                <a:lnTo>
                  <a:pt x="47310" y="187903"/>
                </a:lnTo>
                <a:lnTo>
                  <a:pt x="42170" y="197117"/>
                </a:lnTo>
                <a:lnTo>
                  <a:pt x="39230" y="208818"/>
                </a:lnTo>
                <a:lnTo>
                  <a:pt x="38702" y="221395"/>
                </a:lnTo>
                <a:lnTo>
                  <a:pt x="40797" y="233235"/>
                </a:lnTo>
                <a:lnTo>
                  <a:pt x="45727" y="242726"/>
                </a:lnTo>
                <a:lnTo>
                  <a:pt x="53703" y="248255"/>
                </a:lnTo>
                <a:lnTo>
                  <a:pt x="64937" y="248209"/>
                </a:lnTo>
                <a:lnTo>
                  <a:pt x="72431" y="239497"/>
                </a:lnTo>
                <a:lnTo>
                  <a:pt x="73853" y="236825"/>
                </a:lnTo>
                <a:lnTo>
                  <a:pt x="55584" y="236825"/>
                </a:lnTo>
                <a:lnTo>
                  <a:pt x="54300" y="227739"/>
                </a:lnTo>
                <a:lnTo>
                  <a:pt x="48077" y="222836"/>
                </a:lnTo>
                <a:lnTo>
                  <a:pt x="51252" y="216398"/>
                </a:lnTo>
                <a:lnTo>
                  <a:pt x="52776" y="210568"/>
                </a:lnTo>
                <a:lnTo>
                  <a:pt x="65982" y="210568"/>
                </a:lnTo>
                <a:lnTo>
                  <a:pt x="67508" y="203202"/>
                </a:lnTo>
                <a:lnTo>
                  <a:pt x="80140" y="203202"/>
                </a:lnTo>
                <a:lnTo>
                  <a:pt x="77796" y="195542"/>
                </a:lnTo>
                <a:lnTo>
                  <a:pt x="70556" y="186019"/>
                </a:lnTo>
                <a:lnTo>
                  <a:pt x="67508" y="183251"/>
                </a:lnTo>
                <a:lnTo>
                  <a:pt x="65349" y="178958"/>
                </a:lnTo>
                <a:lnTo>
                  <a:pt x="65349" y="174665"/>
                </a:lnTo>
                <a:lnTo>
                  <a:pt x="150515" y="174665"/>
                </a:lnTo>
                <a:lnTo>
                  <a:pt x="149274" y="172848"/>
                </a:lnTo>
                <a:close/>
              </a:path>
              <a:path w="208914" h="248285">
                <a:moveTo>
                  <a:pt x="65982" y="210568"/>
                </a:moveTo>
                <a:lnTo>
                  <a:pt x="52776" y="210568"/>
                </a:lnTo>
                <a:lnTo>
                  <a:pt x="53411" y="216398"/>
                </a:lnTo>
                <a:lnTo>
                  <a:pt x="53629" y="221395"/>
                </a:lnTo>
                <a:lnTo>
                  <a:pt x="53739" y="222836"/>
                </a:lnTo>
                <a:lnTo>
                  <a:pt x="54438" y="228616"/>
                </a:lnTo>
                <a:lnTo>
                  <a:pt x="58313" y="236448"/>
                </a:lnTo>
                <a:lnTo>
                  <a:pt x="55584" y="236825"/>
                </a:lnTo>
                <a:lnTo>
                  <a:pt x="73853" y="236825"/>
                </a:lnTo>
                <a:lnTo>
                  <a:pt x="77950" y="229126"/>
                </a:lnTo>
                <a:lnTo>
                  <a:pt x="80487" y="219763"/>
                </a:lnTo>
                <a:lnTo>
                  <a:pt x="68143" y="219763"/>
                </a:lnTo>
                <a:lnTo>
                  <a:pt x="65349" y="212397"/>
                </a:lnTo>
                <a:lnTo>
                  <a:pt x="65603" y="212397"/>
                </a:lnTo>
                <a:lnTo>
                  <a:pt x="65982" y="210568"/>
                </a:lnTo>
                <a:close/>
              </a:path>
              <a:path w="208914" h="248285">
                <a:moveTo>
                  <a:pt x="80140" y="203202"/>
                </a:moveTo>
                <a:lnTo>
                  <a:pt x="67508" y="203202"/>
                </a:lnTo>
                <a:lnTo>
                  <a:pt x="70556" y="209032"/>
                </a:lnTo>
                <a:lnTo>
                  <a:pt x="71191" y="213934"/>
                </a:lnTo>
                <a:lnTo>
                  <a:pt x="68143" y="219763"/>
                </a:lnTo>
                <a:lnTo>
                  <a:pt x="80487" y="219763"/>
                </a:lnTo>
                <a:lnTo>
                  <a:pt x="81007" y="217844"/>
                </a:lnTo>
                <a:lnTo>
                  <a:pt x="81118" y="206400"/>
                </a:lnTo>
                <a:lnTo>
                  <a:pt x="80140" y="203202"/>
                </a:lnTo>
                <a:close/>
              </a:path>
              <a:path w="208914" h="248285">
                <a:moveTo>
                  <a:pt x="150515" y="174665"/>
                </a:moveTo>
                <a:lnTo>
                  <a:pt x="65349" y="174665"/>
                </a:lnTo>
                <a:lnTo>
                  <a:pt x="89225" y="176507"/>
                </a:lnTo>
                <a:lnTo>
                  <a:pt x="91384" y="178958"/>
                </a:lnTo>
                <a:lnTo>
                  <a:pt x="95448" y="181409"/>
                </a:lnTo>
                <a:lnTo>
                  <a:pt x="98750" y="182641"/>
                </a:lnTo>
                <a:lnTo>
                  <a:pt x="103068" y="180495"/>
                </a:lnTo>
                <a:lnTo>
                  <a:pt x="106751" y="178044"/>
                </a:lnTo>
                <a:lnTo>
                  <a:pt x="114878" y="177287"/>
                </a:lnTo>
                <a:lnTo>
                  <a:pt x="152306" y="177287"/>
                </a:lnTo>
                <a:lnTo>
                  <a:pt x="150515" y="174665"/>
                </a:lnTo>
                <a:close/>
              </a:path>
              <a:path w="208914" h="248285">
                <a:moveTo>
                  <a:pt x="152306" y="177287"/>
                </a:moveTo>
                <a:lnTo>
                  <a:pt x="114878" y="177287"/>
                </a:lnTo>
                <a:lnTo>
                  <a:pt x="123777" y="179335"/>
                </a:lnTo>
                <a:lnTo>
                  <a:pt x="134132" y="181338"/>
                </a:lnTo>
                <a:lnTo>
                  <a:pt x="143848" y="182418"/>
                </a:lnTo>
                <a:lnTo>
                  <a:pt x="150831" y="181694"/>
                </a:lnTo>
                <a:lnTo>
                  <a:pt x="152989" y="178287"/>
                </a:lnTo>
                <a:lnTo>
                  <a:pt x="152306" y="177287"/>
                </a:lnTo>
                <a:close/>
              </a:path>
              <a:path w="208914" h="248285">
                <a:moveTo>
                  <a:pt x="198" y="158092"/>
                </a:moveTo>
                <a:lnTo>
                  <a:pt x="123" y="160249"/>
                </a:lnTo>
                <a:lnTo>
                  <a:pt x="0" y="166049"/>
                </a:lnTo>
                <a:lnTo>
                  <a:pt x="579" y="172202"/>
                </a:lnTo>
                <a:lnTo>
                  <a:pt x="8199" y="176812"/>
                </a:lnTo>
                <a:lnTo>
                  <a:pt x="12263" y="174043"/>
                </a:lnTo>
                <a:lnTo>
                  <a:pt x="15946" y="171592"/>
                </a:lnTo>
                <a:lnTo>
                  <a:pt x="20772" y="168214"/>
                </a:lnTo>
                <a:lnTo>
                  <a:pt x="126897" y="168214"/>
                </a:lnTo>
                <a:lnTo>
                  <a:pt x="123818" y="167604"/>
                </a:lnTo>
                <a:lnTo>
                  <a:pt x="99639" y="167604"/>
                </a:lnTo>
                <a:lnTo>
                  <a:pt x="97265" y="165458"/>
                </a:lnTo>
                <a:lnTo>
                  <a:pt x="77922" y="165458"/>
                </a:lnTo>
                <a:lnTo>
                  <a:pt x="74188" y="162274"/>
                </a:lnTo>
                <a:lnTo>
                  <a:pt x="40419" y="162274"/>
                </a:lnTo>
                <a:lnTo>
                  <a:pt x="24654" y="161438"/>
                </a:lnTo>
                <a:lnTo>
                  <a:pt x="12810" y="158502"/>
                </a:lnTo>
                <a:lnTo>
                  <a:pt x="198" y="158092"/>
                </a:lnTo>
                <a:close/>
              </a:path>
              <a:path w="208914" h="248285">
                <a:moveTo>
                  <a:pt x="126897" y="168214"/>
                </a:moveTo>
                <a:lnTo>
                  <a:pt x="20772" y="168214"/>
                </a:lnTo>
                <a:lnTo>
                  <a:pt x="24803" y="170809"/>
                </a:lnTo>
                <a:lnTo>
                  <a:pt x="34408" y="175018"/>
                </a:lnTo>
                <a:lnTo>
                  <a:pt x="47347" y="172848"/>
                </a:lnTo>
                <a:lnTo>
                  <a:pt x="149274" y="172848"/>
                </a:lnTo>
                <a:lnTo>
                  <a:pt x="148226" y="171315"/>
                </a:lnTo>
                <a:lnTo>
                  <a:pt x="135876" y="169992"/>
                </a:lnTo>
                <a:lnTo>
                  <a:pt x="126897" y="168214"/>
                </a:lnTo>
                <a:close/>
              </a:path>
              <a:path w="208914" h="248285">
                <a:moveTo>
                  <a:pt x="111337" y="166049"/>
                </a:moveTo>
                <a:lnTo>
                  <a:pt x="99639" y="167604"/>
                </a:lnTo>
                <a:lnTo>
                  <a:pt x="123818" y="167604"/>
                </a:lnTo>
                <a:lnTo>
                  <a:pt x="123498" y="167541"/>
                </a:lnTo>
                <a:lnTo>
                  <a:pt x="111337" y="166049"/>
                </a:lnTo>
                <a:close/>
              </a:path>
              <a:path w="208914" h="248285">
                <a:moveTo>
                  <a:pt x="91130" y="160543"/>
                </a:moveTo>
                <a:lnTo>
                  <a:pt x="86558" y="162080"/>
                </a:lnTo>
                <a:lnTo>
                  <a:pt x="82240" y="163921"/>
                </a:lnTo>
                <a:lnTo>
                  <a:pt x="77922" y="165458"/>
                </a:lnTo>
                <a:lnTo>
                  <a:pt x="97265" y="165458"/>
                </a:lnTo>
                <a:lnTo>
                  <a:pt x="96591" y="164848"/>
                </a:lnTo>
                <a:lnTo>
                  <a:pt x="93924" y="162702"/>
                </a:lnTo>
                <a:lnTo>
                  <a:pt x="91130" y="160543"/>
                </a:lnTo>
                <a:close/>
              </a:path>
              <a:path w="208914" h="248285">
                <a:moveTo>
                  <a:pt x="61368" y="0"/>
                </a:moveTo>
                <a:lnTo>
                  <a:pt x="58617" y="11258"/>
                </a:lnTo>
                <a:lnTo>
                  <a:pt x="57959" y="22670"/>
                </a:lnTo>
                <a:lnTo>
                  <a:pt x="59036" y="34216"/>
                </a:lnTo>
                <a:lnTo>
                  <a:pt x="61488" y="45877"/>
                </a:lnTo>
                <a:lnTo>
                  <a:pt x="64958" y="57633"/>
                </a:lnTo>
                <a:lnTo>
                  <a:pt x="69085" y="69465"/>
                </a:lnTo>
                <a:lnTo>
                  <a:pt x="73608" y="81620"/>
                </a:lnTo>
                <a:lnTo>
                  <a:pt x="77878" y="93284"/>
                </a:lnTo>
                <a:lnTo>
                  <a:pt x="59110" y="131216"/>
                </a:lnTo>
                <a:lnTo>
                  <a:pt x="50324" y="160249"/>
                </a:lnTo>
                <a:lnTo>
                  <a:pt x="40419" y="162274"/>
                </a:lnTo>
                <a:lnTo>
                  <a:pt x="74188" y="162274"/>
                </a:lnTo>
                <a:lnTo>
                  <a:pt x="73604" y="161775"/>
                </a:lnTo>
                <a:lnTo>
                  <a:pt x="69667" y="158701"/>
                </a:lnTo>
                <a:lnTo>
                  <a:pt x="66557" y="152903"/>
                </a:lnTo>
                <a:lnTo>
                  <a:pt x="78067" y="114573"/>
                </a:lnTo>
                <a:lnTo>
                  <a:pt x="98550" y="97498"/>
                </a:lnTo>
                <a:lnTo>
                  <a:pt x="148841" y="97498"/>
                </a:lnTo>
                <a:lnTo>
                  <a:pt x="139624" y="95220"/>
                </a:lnTo>
                <a:lnTo>
                  <a:pt x="127601" y="91374"/>
                </a:lnTo>
                <a:lnTo>
                  <a:pt x="118412" y="84851"/>
                </a:lnTo>
                <a:lnTo>
                  <a:pt x="129422" y="80329"/>
                </a:lnTo>
                <a:lnTo>
                  <a:pt x="140433" y="79427"/>
                </a:lnTo>
                <a:lnTo>
                  <a:pt x="170577" y="79427"/>
                </a:lnTo>
                <a:lnTo>
                  <a:pt x="168540" y="77701"/>
                </a:lnTo>
                <a:lnTo>
                  <a:pt x="97226" y="77701"/>
                </a:lnTo>
                <a:lnTo>
                  <a:pt x="95315" y="77467"/>
                </a:lnTo>
                <a:lnTo>
                  <a:pt x="86024" y="72467"/>
                </a:lnTo>
                <a:lnTo>
                  <a:pt x="78744" y="62662"/>
                </a:lnTo>
                <a:lnTo>
                  <a:pt x="73961" y="50130"/>
                </a:lnTo>
                <a:lnTo>
                  <a:pt x="72161" y="36948"/>
                </a:lnTo>
                <a:lnTo>
                  <a:pt x="73831" y="25190"/>
                </a:lnTo>
                <a:lnTo>
                  <a:pt x="79457" y="16935"/>
                </a:lnTo>
                <a:lnTo>
                  <a:pt x="90773" y="16935"/>
                </a:lnTo>
                <a:lnTo>
                  <a:pt x="83068" y="8876"/>
                </a:lnTo>
                <a:lnTo>
                  <a:pt x="72526" y="2170"/>
                </a:lnTo>
                <a:lnTo>
                  <a:pt x="61368" y="0"/>
                </a:lnTo>
                <a:close/>
              </a:path>
              <a:path w="208914" h="248285">
                <a:moveTo>
                  <a:pt x="148841" y="97498"/>
                </a:moveTo>
                <a:lnTo>
                  <a:pt x="98550" y="97498"/>
                </a:lnTo>
                <a:lnTo>
                  <a:pt x="107082" y="104255"/>
                </a:lnTo>
                <a:lnTo>
                  <a:pt x="147472" y="126161"/>
                </a:lnTo>
                <a:lnTo>
                  <a:pt x="169076" y="130189"/>
                </a:lnTo>
                <a:lnTo>
                  <a:pt x="179642" y="129510"/>
                </a:lnTo>
                <a:lnTo>
                  <a:pt x="189829" y="126668"/>
                </a:lnTo>
                <a:lnTo>
                  <a:pt x="195855" y="123368"/>
                </a:lnTo>
                <a:lnTo>
                  <a:pt x="180959" y="123368"/>
                </a:lnTo>
                <a:lnTo>
                  <a:pt x="170034" y="123213"/>
                </a:lnTo>
                <a:lnTo>
                  <a:pt x="121914" y="104244"/>
                </a:lnTo>
                <a:lnTo>
                  <a:pt x="116276" y="101336"/>
                </a:lnTo>
                <a:lnTo>
                  <a:pt x="117165" y="100713"/>
                </a:lnTo>
                <a:lnTo>
                  <a:pt x="158253" y="100713"/>
                </a:lnTo>
                <a:lnTo>
                  <a:pt x="152242" y="98338"/>
                </a:lnTo>
                <a:lnTo>
                  <a:pt x="148841" y="97498"/>
                </a:lnTo>
                <a:close/>
              </a:path>
              <a:path w="208914" h="248285">
                <a:moveTo>
                  <a:pt x="170577" y="79427"/>
                </a:moveTo>
                <a:lnTo>
                  <a:pt x="140433" y="79427"/>
                </a:lnTo>
                <a:lnTo>
                  <a:pt x="151172" y="81620"/>
                </a:lnTo>
                <a:lnTo>
                  <a:pt x="161367" y="86380"/>
                </a:lnTo>
                <a:lnTo>
                  <a:pt x="170743" y="93181"/>
                </a:lnTo>
                <a:lnTo>
                  <a:pt x="179029" y="101495"/>
                </a:lnTo>
                <a:lnTo>
                  <a:pt x="185950" y="110797"/>
                </a:lnTo>
                <a:lnTo>
                  <a:pt x="191234" y="120559"/>
                </a:lnTo>
                <a:lnTo>
                  <a:pt x="180959" y="123368"/>
                </a:lnTo>
                <a:lnTo>
                  <a:pt x="195855" y="123368"/>
                </a:lnTo>
                <a:lnTo>
                  <a:pt x="199468" y="121389"/>
                </a:lnTo>
                <a:lnTo>
                  <a:pt x="208391" y="113398"/>
                </a:lnTo>
                <a:lnTo>
                  <a:pt x="201452" y="104873"/>
                </a:lnTo>
                <a:lnTo>
                  <a:pt x="192045" y="96850"/>
                </a:lnTo>
                <a:lnTo>
                  <a:pt x="180854" y="88180"/>
                </a:lnTo>
                <a:lnTo>
                  <a:pt x="170577" y="79427"/>
                </a:lnTo>
                <a:close/>
              </a:path>
              <a:path w="208914" h="248285">
                <a:moveTo>
                  <a:pt x="159367" y="101154"/>
                </a:moveTo>
                <a:lnTo>
                  <a:pt x="121538" y="101154"/>
                </a:lnTo>
                <a:lnTo>
                  <a:pt x="134257" y="102141"/>
                </a:lnTo>
                <a:lnTo>
                  <a:pt x="146715" y="105161"/>
                </a:lnTo>
                <a:lnTo>
                  <a:pt x="158777" y="108434"/>
                </a:lnTo>
                <a:lnTo>
                  <a:pt x="170309" y="110179"/>
                </a:lnTo>
                <a:lnTo>
                  <a:pt x="163217" y="102675"/>
                </a:lnTo>
                <a:lnTo>
                  <a:pt x="159367" y="101154"/>
                </a:lnTo>
                <a:close/>
              </a:path>
              <a:path w="208914" h="248285">
                <a:moveTo>
                  <a:pt x="158253" y="100713"/>
                </a:moveTo>
                <a:lnTo>
                  <a:pt x="117165" y="100713"/>
                </a:lnTo>
                <a:lnTo>
                  <a:pt x="116911" y="101640"/>
                </a:lnTo>
                <a:lnTo>
                  <a:pt x="121538" y="101154"/>
                </a:lnTo>
                <a:lnTo>
                  <a:pt x="159367" y="101154"/>
                </a:lnTo>
                <a:lnTo>
                  <a:pt x="158253" y="100713"/>
                </a:lnTo>
                <a:close/>
              </a:path>
              <a:path w="208914" h="248285">
                <a:moveTo>
                  <a:pt x="90773" y="16935"/>
                </a:moveTo>
                <a:lnTo>
                  <a:pt x="79457" y="16935"/>
                </a:lnTo>
                <a:lnTo>
                  <a:pt x="87574" y="25097"/>
                </a:lnTo>
                <a:lnTo>
                  <a:pt x="94623" y="34851"/>
                </a:lnTo>
                <a:lnTo>
                  <a:pt x="99858" y="45593"/>
                </a:lnTo>
                <a:lnTo>
                  <a:pt x="102535" y="56718"/>
                </a:lnTo>
                <a:lnTo>
                  <a:pt x="101906" y="67622"/>
                </a:lnTo>
                <a:lnTo>
                  <a:pt x="97226" y="77701"/>
                </a:lnTo>
                <a:lnTo>
                  <a:pt x="168540" y="77701"/>
                </a:lnTo>
                <a:lnTo>
                  <a:pt x="158512" y="73010"/>
                </a:lnTo>
                <a:lnTo>
                  <a:pt x="147766" y="69850"/>
                </a:lnTo>
                <a:lnTo>
                  <a:pt x="136440" y="66969"/>
                </a:lnTo>
                <a:lnTo>
                  <a:pt x="124652" y="63105"/>
                </a:lnTo>
                <a:lnTo>
                  <a:pt x="112520" y="56996"/>
                </a:lnTo>
                <a:lnTo>
                  <a:pt x="107719" y="44176"/>
                </a:lnTo>
                <a:lnTo>
                  <a:pt x="100992" y="31081"/>
                </a:lnTo>
                <a:lnTo>
                  <a:pt x="92666" y="18914"/>
                </a:lnTo>
                <a:lnTo>
                  <a:pt x="90773" y="16935"/>
                </a:lnTo>
                <a:close/>
              </a:path>
            </a:pathLst>
          </a:custGeom>
          <a:solidFill>
            <a:srgbClr val="2F475C"/>
          </a:solidFill>
        </p:spPr>
        <p:txBody>
          <a:bodyPr wrap="square" lIns="0" tIns="0" rIns="0" bIns="0" rtlCol="0"/>
          <a:lstStyle/>
          <a:p>
            <a:endParaRPr/>
          </a:p>
        </p:txBody>
      </p:sp>
      <p:sp>
        <p:nvSpPr>
          <p:cNvPr id="45" name="bk object 45"/>
          <p:cNvSpPr/>
          <p:nvPr/>
        </p:nvSpPr>
        <p:spPr>
          <a:xfrm>
            <a:off x="3788074" y="4454121"/>
            <a:ext cx="19050" cy="36195"/>
          </a:xfrm>
          <a:custGeom>
            <a:avLst/>
            <a:gdLst/>
            <a:ahLst/>
            <a:cxnLst/>
            <a:rect l="l" t="t" r="r" b="b"/>
            <a:pathLst>
              <a:path w="19050" h="36195">
                <a:moveTo>
                  <a:pt x="6382" y="0"/>
                </a:moveTo>
                <a:lnTo>
                  <a:pt x="0" y="1738"/>
                </a:lnTo>
                <a:lnTo>
                  <a:pt x="4571" y="13533"/>
                </a:lnTo>
                <a:lnTo>
                  <a:pt x="10380" y="24850"/>
                </a:lnTo>
                <a:lnTo>
                  <a:pt x="17607" y="35582"/>
                </a:lnTo>
                <a:lnTo>
                  <a:pt x="17788" y="35336"/>
                </a:lnTo>
                <a:lnTo>
                  <a:pt x="18775" y="27985"/>
                </a:lnTo>
                <a:lnTo>
                  <a:pt x="16630" y="17037"/>
                </a:lnTo>
                <a:lnTo>
                  <a:pt x="12212" y="6404"/>
                </a:lnTo>
                <a:lnTo>
                  <a:pt x="6382" y="0"/>
                </a:lnTo>
                <a:close/>
              </a:path>
            </a:pathLst>
          </a:custGeom>
          <a:solidFill>
            <a:srgbClr val="2F475C"/>
          </a:solidFill>
        </p:spPr>
        <p:txBody>
          <a:bodyPr wrap="square" lIns="0" tIns="0" rIns="0" bIns="0" rtlCol="0"/>
          <a:lstStyle/>
          <a:p>
            <a:endParaRPr/>
          </a:p>
        </p:txBody>
      </p:sp>
      <p:sp>
        <p:nvSpPr>
          <p:cNvPr id="46" name="bk object 46"/>
          <p:cNvSpPr/>
          <p:nvPr/>
        </p:nvSpPr>
        <p:spPr>
          <a:xfrm>
            <a:off x="3573062" y="4883149"/>
            <a:ext cx="255270" cy="260350"/>
          </a:xfrm>
          <a:custGeom>
            <a:avLst/>
            <a:gdLst/>
            <a:ahLst/>
            <a:cxnLst/>
            <a:rect l="l" t="t" r="r" b="b"/>
            <a:pathLst>
              <a:path w="255270" h="260350">
                <a:moveTo>
                  <a:pt x="146643" y="0"/>
                </a:moveTo>
                <a:lnTo>
                  <a:pt x="135337" y="1269"/>
                </a:lnTo>
                <a:lnTo>
                  <a:pt x="122007" y="2539"/>
                </a:lnTo>
                <a:lnTo>
                  <a:pt x="108994" y="6349"/>
                </a:lnTo>
                <a:lnTo>
                  <a:pt x="72547" y="24129"/>
                </a:lnTo>
                <a:lnTo>
                  <a:pt x="51095" y="41909"/>
                </a:lnTo>
                <a:lnTo>
                  <a:pt x="41430" y="50799"/>
                </a:lnTo>
                <a:lnTo>
                  <a:pt x="17504" y="85089"/>
                </a:lnTo>
                <a:lnTo>
                  <a:pt x="2626" y="123189"/>
                </a:lnTo>
                <a:lnTo>
                  <a:pt x="0" y="135889"/>
                </a:lnTo>
                <a:lnTo>
                  <a:pt x="380" y="152399"/>
                </a:lnTo>
                <a:lnTo>
                  <a:pt x="10084" y="198119"/>
                </a:lnTo>
                <a:lnTo>
                  <a:pt x="30892" y="237489"/>
                </a:lnTo>
                <a:lnTo>
                  <a:pt x="54016" y="260349"/>
                </a:lnTo>
                <a:lnTo>
                  <a:pt x="65450" y="260349"/>
                </a:lnTo>
                <a:lnTo>
                  <a:pt x="56437" y="253999"/>
                </a:lnTo>
                <a:lnTo>
                  <a:pt x="47819" y="246379"/>
                </a:lnTo>
                <a:lnTo>
                  <a:pt x="22022" y="205739"/>
                </a:lnTo>
                <a:lnTo>
                  <a:pt x="11215" y="157479"/>
                </a:lnTo>
                <a:lnTo>
                  <a:pt x="11091" y="149859"/>
                </a:lnTo>
                <a:lnTo>
                  <a:pt x="11116" y="144779"/>
                </a:lnTo>
                <a:lnTo>
                  <a:pt x="21045" y="99059"/>
                </a:lnTo>
                <a:lnTo>
                  <a:pt x="48537" y="59689"/>
                </a:lnTo>
                <a:lnTo>
                  <a:pt x="84351" y="29209"/>
                </a:lnTo>
                <a:lnTo>
                  <a:pt x="124266" y="10159"/>
                </a:lnTo>
                <a:lnTo>
                  <a:pt x="144731" y="7619"/>
                </a:lnTo>
                <a:lnTo>
                  <a:pt x="175738" y="7619"/>
                </a:lnTo>
                <a:lnTo>
                  <a:pt x="168719" y="5079"/>
                </a:lnTo>
                <a:lnTo>
                  <a:pt x="157811" y="1269"/>
                </a:lnTo>
                <a:lnTo>
                  <a:pt x="146643" y="0"/>
                </a:lnTo>
                <a:close/>
              </a:path>
              <a:path w="255270" h="260350">
                <a:moveTo>
                  <a:pt x="135354" y="227329"/>
                </a:moveTo>
                <a:lnTo>
                  <a:pt x="125177" y="227329"/>
                </a:lnTo>
                <a:lnTo>
                  <a:pt x="113640" y="231139"/>
                </a:lnTo>
                <a:lnTo>
                  <a:pt x="106705" y="238759"/>
                </a:lnTo>
                <a:lnTo>
                  <a:pt x="104214" y="247649"/>
                </a:lnTo>
                <a:lnTo>
                  <a:pt x="106010" y="257809"/>
                </a:lnTo>
                <a:lnTo>
                  <a:pt x="108332" y="260349"/>
                </a:lnTo>
                <a:lnTo>
                  <a:pt x="140508" y="260349"/>
                </a:lnTo>
                <a:lnTo>
                  <a:pt x="145060" y="257809"/>
                </a:lnTo>
                <a:lnTo>
                  <a:pt x="151145" y="248919"/>
                </a:lnTo>
                <a:lnTo>
                  <a:pt x="153356" y="241299"/>
                </a:lnTo>
                <a:lnTo>
                  <a:pt x="151555" y="234949"/>
                </a:lnTo>
                <a:lnTo>
                  <a:pt x="145601" y="229869"/>
                </a:lnTo>
                <a:lnTo>
                  <a:pt x="135354" y="227329"/>
                </a:lnTo>
                <a:close/>
              </a:path>
              <a:path w="255270" h="260350">
                <a:moveTo>
                  <a:pt x="252572" y="179069"/>
                </a:moveTo>
                <a:lnTo>
                  <a:pt x="239388" y="179069"/>
                </a:lnTo>
                <a:lnTo>
                  <a:pt x="239467" y="191769"/>
                </a:lnTo>
                <a:lnTo>
                  <a:pt x="237333" y="203199"/>
                </a:lnTo>
                <a:lnTo>
                  <a:pt x="210859" y="243839"/>
                </a:lnTo>
                <a:lnTo>
                  <a:pt x="185070" y="260349"/>
                </a:lnTo>
                <a:lnTo>
                  <a:pt x="206333" y="260349"/>
                </a:lnTo>
                <a:lnTo>
                  <a:pt x="238285" y="227329"/>
                </a:lnTo>
                <a:lnTo>
                  <a:pt x="255058" y="191769"/>
                </a:lnTo>
                <a:lnTo>
                  <a:pt x="254762" y="184149"/>
                </a:lnTo>
                <a:lnTo>
                  <a:pt x="252572" y="179069"/>
                </a:lnTo>
                <a:close/>
              </a:path>
              <a:path w="255270" h="260350">
                <a:moveTo>
                  <a:pt x="206769" y="198119"/>
                </a:moveTo>
                <a:lnTo>
                  <a:pt x="198583" y="198119"/>
                </a:lnTo>
                <a:lnTo>
                  <a:pt x="188627" y="199389"/>
                </a:lnTo>
                <a:lnTo>
                  <a:pt x="179633" y="205739"/>
                </a:lnTo>
                <a:lnTo>
                  <a:pt x="172883" y="214629"/>
                </a:lnTo>
                <a:lnTo>
                  <a:pt x="169660" y="224789"/>
                </a:lnTo>
                <a:lnTo>
                  <a:pt x="171250" y="234949"/>
                </a:lnTo>
                <a:lnTo>
                  <a:pt x="179370" y="240029"/>
                </a:lnTo>
                <a:lnTo>
                  <a:pt x="187594" y="241299"/>
                </a:lnTo>
                <a:lnTo>
                  <a:pt x="195560" y="240029"/>
                </a:lnTo>
                <a:lnTo>
                  <a:pt x="202909" y="236219"/>
                </a:lnTo>
                <a:lnTo>
                  <a:pt x="204501" y="234949"/>
                </a:lnTo>
                <a:lnTo>
                  <a:pt x="189058" y="234949"/>
                </a:lnTo>
                <a:lnTo>
                  <a:pt x="181420" y="231139"/>
                </a:lnTo>
                <a:lnTo>
                  <a:pt x="181817" y="223519"/>
                </a:lnTo>
                <a:lnTo>
                  <a:pt x="187447" y="214629"/>
                </a:lnTo>
                <a:lnTo>
                  <a:pt x="195505" y="208279"/>
                </a:lnTo>
                <a:lnTo>
                  <a:pt x="218227" y="208279"/>
                </a:lnTo>
                <a:lnTo>
                  <a:pt x="217767" y="205739"/>
                </a:lnTo>
                <a:lnTo>
                  <a:pt x="213839" y="201929"/>
                </a:lnTo>
                <a:lnTo>
                  <a:pt x="206769" y="198119"/>
                </a:lnTo>
                <a:close/>
              </a:path>
              <a:path w="255270" h="260350">
                <a:moveTo>
                  <a:pt x="81949" y="180339"/>
                </a:moveTo>
                <a:lnTo>
                  <a:pt x="68945" y="180339"/>
                </a:lnTo>
                <a:lnTo>
                  <a:pt x="56654" y="184149"/>
                </a:lnTo>
                <a:lnTo>
                  <a:pt x="52297" y="194309"/>
                </a:lnTo>
                <a:lnTo>
                  <a:pt x="50447" y="205739"/>
                </a:lnTo>
                <a:lnTo>
                  <a:pt x="50861" y="214629"/>
                </a:lnTo>
                <a:lnTo>
                  <a:pt x="53297" y="223519"/>
                </a:lnTo>
                <a:lnTo>
                  <a:pt x="57515" y="228599"/>
                </a:lnTo>
                <a:lnTo>
                  <a:pt x="63272" y="233679"/>
                </a:lnTo>
                <a:lnTo>
                  <a:pt x="70327" y="234949"/>
                </a:lnTo>
                <a:lnTo>
                  <a:pt x="78438" y="232409"/>
                </a:lnTo>
                <a:lnTo>
                  <a:pt x="87363" y="227329"/>
                </a:lnTo>
                <a:lnTo>
                  <a:pt x="95897" y="215899"/>
                </a:lnTo>
                <a:lnTo>
                  <a:pt x="97222" y="205739"/>
                </a:lnTo>
                <a:lnTo>
                  <a:pt x="96983" y="195579"/>
                </a:lnTo>
                <a:lnTo>
                  <a:pt x="92388" y="185419"/>
                </a:lnTo>
                <a:lnTo>
                  <a:pt x="81949" y="180339"/>
                </a:lnTo>
                <a:close/>
              </a:path>
              <a:path w="255270" h="260350">
                <a:moveTo>
                  <a:pt x="218227" y="208279"/>
                </a:moveTo>
                <a:lnTo>
                  <a:pt x="195505" y="208279"/>
                </a:lnTo>
                <a:lnTo>
                  <a:pt x="205443" y="212089"/>
                </a:lnTo>
                <a:lnTo>
                  <a:pt x="206649" y="218439"/>
                </a:lnTo>
                <a:lnTo>
                  <a:pt x="202174" y="224789"/>
                </a:lnTo>
                <a:lnTo>
                  <a:pt x="195068" y="231139"/>
                </a:lnTo>
                <a:lnTo>
                  <a:pt x="189058" y="234949"/>
                </a:lnTo>
                <a:lnTo>
                  <a:pt x="204501" y="234949"/>
                </a:lnTo>
                <a:lnTo>
                  <a:pt x="209279" y="231139"/>
                </a:lnTo>
                <a:lnTo>
                  <a:pt x="214311" y="224789"/>
                </a:lnTo>
                <a:lnTo>
                  <a:pt x="217643" y="218439"/>
                </a:lnTo>
                <a:lnTo>
                  <a:pt x="218915" y="212089"/>
                </a:lnTo>
                <a:lnTo>
                  <a:pt x="218227" y="208279"/>
                </a:lnTo>
                <a:close/>
              </a:path>
              <a:path w="255270" h="260350">
                <a:moveTo>
                  <a:pt x="175738" y="7619"/>
                </a:moveTo>
                <a:lnTo>
                  <a:pt x="144731" y="7619"/>
                </a:lnTo>
                <a:lnTo>
                  <a:pt x="164983" y="10159"/>
                </a:lnTo>
                <a:lnTo>
                  <a:pt x="174900" y="13969"/>
                </a:lnTo>
                <a:lnTo>
                  <a:pt x="212031" y="43179"/>
                </a:lnTo>
                <a:lnTo>
                  <a:pt x="232154" y="85089"/>
                </a:lnTo>
                <a:lnTo>
                  <a:pt x="232136" y="96519"/>
                </a:lnTo>
                <a:lnTo>
                  <a:pt x="207334" y="133349"/>
                </a:lnTo>
                <a:lnTo>
                  <a:pt x="198370" y="140969"/>
                </a:lnTo>
                <a:lnTo>
                  <a:pt x="190196" y="148589"/>
                </a:lnTo>
                <a:lnTo>
                  <a:pt x="183758" y="157479"/>
                </a:lnTo>
                <a:lnTo>
                  <a:pt x="180002" y="165099"/>
                </a:lnTo>
                <a:lnTo>
                  <a:pt x="179876" y="173989"/>
                </a:lnTo>
                <a:lnTo>
                  <a:pt x="189736" y="184149"/>
                </a:lnTo>
                <a:lnTo>
                  <a:pt x="199774" y="187959"/>
                </a:lnTo>
                <a:lnTo>
                  <a:pt x="209875" y="187959"/>
                </a:lnTo>
                <a:lnTo>
                  <a:pt x="219922" y="185419"/>
                </a:lnTo>
                <a:lnTo>
                  <a:pt x="229799" y="181609"/>
                </a:lnTo>
                <a:lnTo>
                  <a:pt x="234593" y="180339"/>
                </a:lnTo>
                <a:lnTo>
                  <a:pt x="203182" y="180339"/>
                </a:lnTo>
                <a:lnTo>
                  <a:pt x="196484" y="179069"/>
                </a:lnTo>
                <a:lnTo>
                  <a:pt x="191985" y="177799"/>
                </a:lnTo>
                <a:lnTo>
                  <a:pt x="190232" y="172719"/>
                </a:lnTo>
                <a:lnTo>
                  <a:pt x="191777" y="166369"/>
                </a:lnTo>
                <a:lnTo>
                  <a:pt x="197169" y="158749"/>
                </a:lnTo>
                <a:lnTo>
                  <a:pt x="209193" y="149859"/>
                </a:lnTo>
                <a:lnTo>
                  <a:pt x="218900" y="139699"/>
                </a:lnTo>
                <a:lnTo>
                  <a:pt x="226410" y="129539"/>
                </a:lnTo>
                <a:lnTo>
                  <a:pt x="231844" y="119379"/>
                </a:lnTo>
                <a:lnTo>
                  <a:pt x="235324" y="107949"/>
                </a:lnTo>
                <a:lnTo>
                  <a:pt x="236971" y="97789"/>
                </a:lnTo>
                <a:lnTo>
                  <a:pt x="236906" y="86359"/>
                </a:lnTo>
                <a:lnTo>
                  <a:pt x="221945" y="45719"/>
                </a:lnTo>
                <a:lnTo>
                  <a:pt x="189274" y="13969"/>
                </a:lnTo>
                <a:lnTo>
                  <a:pt x="179247" y="8889"/>
                </a:lnTo>
                <a:lnTo>
                  <a:pt x="175738" y="7619"/>
                </a:lnTo>
                <a:close/>
              </a:path>
              <a:path w="255270" h="260350">
                <a:moveTo>
                  <a:pt x="230968" y="168909"/>
                </a:moveTo>
                <a:lnTo>
                  <a:pt x="220973" y="175259"/>
                </a:lnTo>
                <a:lnTo>
                  <a:pt x="211528" y="177799"/>
                </a:lnTo>
                <a:lnTo>
                  <a:pt x="203182" y="180339"/>
                </a:lnTo>
                <a:lnTo>
                  <a:pt x="234593" y="180339"/>
                </a:lnTo>
                <a:lnTo>
                  <a:pt x="239388" y="179069"/>
                </a:lnTo>
                <a:lnTo>
                  <a:pt x="252572" y="179069"/>
                </a:lnTo>
                <a:lnTo>
                  <a:pt x="252024" y="177799"/>
                </a:lnTo>
                <a:lnTo>
                  <a:pt x="246518" y="172719"/>
                </a:lnTo>
                <a:lnTo>
                  <a:pt x="237921" y="170179"/>
                </a:lnTo>
                <a:lnTo>
                  <a:pt x="230968" y="168909"/>
                </a:lnTo>
                <a:close/>
              </a:path>
              <a:path w="255270" h="260350">
                <a:moveTo>
                  <a:pt x="47278" y="104139"/>
                </a:moveTo>
                <a:lnTo>
                  <a:pt x="35817" y="105409"/>
                </a:lnTo>
                <a:lnTo>
                  <a:pt x="27245" y="111759"/>
                </a:lnTo>
                <a:lnTo>
                  <a:pt x="21615" y="120649"/>
                </a:lnTo>
                <a:lnTo>
                  <a:pt x="18982" y="132079"/>
                </a:lnTo>
                <a:lnTo>
                  <a:pt x="19398" y="144779"/>
                </a:lnTo>
                <a:lnTo>
                  <a:pt x="22917" y="156209"/>
                </a:lnTo>
                <a:lnTo>
                  <a:pt x="29592" y="163829"/>
                </a:lnTo>
                <a:lnTo>
                  <a:pt x="43893" y="161289"/>
                </a:lnTo>
                <a:lnTo>
                  <a:pt x="54548" y="160019"/>
                </a:lnTo>
                <a:lnTo>
                  <a:pt x="84903" y="160019"/>
                </a:lnTo>
                <a:lnTo>
                  <a:pt x="89287" y="154939"/>
                </a:lnTo>
                <a:lnTo>
                  <a:pt x="83903" y="139699"/>
                </a:lnTo>
                <a:lnTo>
                  <a:pt x="82181" y="129539"/>
                </a:lnTo>
                <a:lnTo>
                  <a:pt x="79771" y="114299"/>
                </a:lnTo>
                <a:lnTo>
                  <a:pt x="70777" y="107949"/>
                </a:lnTo>
                <a:lnTo>
                  <a:pt x="58759" y="105409"/>
                </a:lnTo>
                <a:lnTo>
                  <a:pt x="47278" y="104139"/>
                </a:lnTo>
                <a:close/>
              </a:path>
              <a:path w="255270" h="260350">
                <a:moveTo>
                  <a:pt x="84903" y="160019"/>
                </a:moveTo>
                <a:lnTo>
                  <a:pt x="54548" y="160019"/>
                </a:lnTo>
                <a:lnTo>
                  <a:pt x="63709" y="161289"/>
                </a:lnTo>
                <a:lnTo>
                  <a:pt x="73749" y="163829"/>
                </a:lnTo>
                <a:lnTo>
                  <a:pt x="83807" y="161289"/>
                </a:lnTo>
                <a:lnTo>
                  <a:pt x="84903" y="160019"/>
                </a:lnTo>
                <a:close/>
              </a:path>
              <a:path w="255270" h="260350">
                <a:moveTo>
                  <a:pt x="111067" y="26669"/>
                </a:moveTo>
                <a:lnTo>
                  <a:pt x="102299" y="26669"/>
                </a:lnTo>
                <a:lnTo>
                  <a:pt x="94395" y="29209"/>
                </a:lnTo>
                <a:lnTo>
                  <a:pt x="88237" y="34289"/>
                </a:lnTo>
                <a:lnTo>
                  <a:pt x="84711" y="40639"/>
                </a:lnTo>
                <a:lnTo>
                  <a:pt x="84703" y="50799"/>
                </a:lnTo>
                <a:lnTo>
                  <a:pt x="79480" y="62229"/>
                </a:lnTo>
                <a:lnTo>
                  <a:pt x="77429" y="71119"/>
                </a:lnTo>
                <a:lnTo>
                  <a:pt x="78111" y="78739"/>
                </a:lnTo>
                <a:lnTo>
                  <a:pt x="81086" y="85089"/>
                </a:lnTo>
                <a:lnTo>
                  <a:pt x="85914" y="88899"/>
                </a:lnTo>
                <a:lnTo>
                  <a:pt x="92156" y="91439"/>
                </a:lnTo>
                <a:lnTo>
                  <a:pt x="99373" y="92709"/>
                </a:lnTo>
                <a:lnTo>
                  <a:pt x="107124" y="91439"/>
                </a:lnTo>
                <a:lnTo>
                  <a:pt x="114971" y="87629"/>
                </a:lnTo>
                <a:lnTo>
                  <a:pt x="122473" y="82549"/>
                </a:lnTo>
                <a:lnTo>
                  <a:pt x="129191" y="74929"/>
                </a:lnTo>
                <a:lnTo>
                  <a:pt x="131252" y="71119"/>
                </a:lnTo>
                <a:lnTo>
                  <a:pt x="118319" y="71119"/>
                </a:lnTo>
                <a:lnTo>
                  <a:pt x="110572" y="69849"/>
                </a:lnTo>
                <a:lnTo>
                  <a:pt x="112096" y="64769"/>
                </a:lnTo>
                <a:lnTo>
                  <a:pt x="115525" y="62229"/>
                </a:lnTo>
                <a:lnTo>
                  <a:pt x="123272" y="59689"/>
                </a:lnTo>
                <a:lnTo>
                  <a:pt x="136426" y="59689"/>
                </a:lnTo>
                <a:lnTo>
                  <a:pt x="136861" y="58419"/>
                </a:lnTo>
                <a:lnTo>
                  <a:pt x="136992" y="50799"/>
                </a:lnTo>
                <a:lnTo>
                  <a:pt x="125431" y="50799"/>
                </a:lnTo>
                <a:lnTo>
                  <a:pt x="120478" y="46989"/>
                </a:lnTo>
                <a:lnTo>
                  <a:pt x="122383" y="43179"/>
                </a:lnTo>
                <a:lnTo>
                  <a:pt x="135374" y="43179"/>
                </a:lnTo>
                <a:lnTo>
                  <a:pt x="133691" y="39369"/>
                </a:lnTo>
                <a:lnTo>
                  <a:pt x="127647" y="33019"/>
                </a:lnTo>
                <a:lnTo>
                  <a:pt x="119811" y="27939"/>
                </a:lnTo>
                <a:lnTo>
                  <a:pt x="111067" y="26669"/>
                </a:lnTo>
                <a:close/>
              </a:path>
              <a:path w="255270" h="260350">
                <a:moveTo>
                  <a:pt x="188883" y="40639"/>
                </a:moveTo>
                <a:lnTo>
                  <a:pt x="181002" y="40639"/>
                </a:lnTo>
                <a:lnTo>
                  <a:pt x="173448" y="43179"/>
                </a:lnTo>
                <a:lnTo>
                  <a:pt x="167097" y="50799"/>
                </a:lnTo>
                <a:lnTo>
                  <a:pt x="162830" y="62229"/>
                </a:lnTo>
                <a:lnTo>
                  <a:pt x="164628" y="76199"/>
                </a:lnTo>
                <a:lnTo>
                  <a:pt x="170117" y="85089"/>
                </a:lnTo>
                <a:lnTo>
                  <a:pt x="177969" y="91439"/>
                </a:lnTo>
                <a:lnTo>
                  <a:pt x="186856" y="92709"/>
                </a:lnTo>
                <a:lnTo>
                  <a:pt x="195452" y="91439"/>
                </a:lnTo>
                <a:lnTo>
                  <a:pt x="202430" y="87629"/>
                </a:lnTo>
                <a:lnTo>
                  <a:pt x="206461" y="80009"/>
                </a:lnTo>
                <a:lnTo>
                  <a:pt x="206220" y="69849"/>
                </a:lnTo>
                <a:lnTo>
                  <a:pt x="205695" y="68579"/>
                </a:lnTo>
                <a:lnTo>
                  <a:pt x="202108" y="54609"/>
                </a:lnTo>
                <a:lnTo>
                  <a:pt x="196211" y="45719"/>
                </a:lnTo>
                <a:lnTo>
                  <a:pt x="188883" y="40639"/>
                </a:lnTo>
                <a:close/>
              </a:path>
              <a:path w="255270" h="260350">
                <a:moveTo>
                  <a:pt x="136426" y="59689"/>
                </a:moveTo>
                <a:lnTo>
                  <a:pt x="123272" y="59689"/>
                </a:lnTo>
                <a:lnTo>
                  <a:pt x="119843" y="66039"/>
                </a:lnTo>
                <a:lnTo>
                  <a:pt x="118319" y="71119"/>
                </a:lnTo>
                <a:lnTo>
                  <a:pt x="131252" y="71119"/>
                </a:lnTo>
                <a:lnTo>
                  <a:pt x="134686" y="64769"/>
                </a:lnTo>
                <a:lnTo>
                  <a:pt x="136426" y="59689"/>
                </a:lnTo>
                <a:close/>
              </a:path>
              <a:path w="255270" h="260350">
                <a:moveTo>
                  <a:pt x="135374" y="43179"/>
                </a:moveTo>
                <a:lnTo>
                  <a:pt x="122383" y="43179"/>
                </a:lnTo>
                <a:lnTo>
                  <a:pt x="127336" y="46989"/>
                </a:lnTo>
                <a:lnTo>
                  <a:pt x="126320" y="48259"/>
                </a:lnTo>
                <a:lnTo>
                  <a:pt x="125685" y="49529"/>
                </a:lnTo>
                <a:lnTo>
                  <a:pt x="125431" y="50799"/>
                </a:lnTo>
                <a:lnTo>
                  <a:pt x="136992" y="50799"/>
                </a:lnTo>
                <a:lnTo>
                  <a:pt x="137057" y="46989"/>
                </a:lnTo>
                <a:lnTo>
                  <a:pt x="135374" y="43179"/>
                </a:lnTo>
                <a:close/>
              </a:path>
            </a:pathLst>
          </a:custGeom>
          <a:solidFill>
            <a:srgbClr val="2F475C"/>
          </a:solidFill>
        </p:spPr>
        <p:txBody>
          <a:bodyPr wrap="square" lIns="0" tIns="0" rIns="0" bIns="0" rtlCol="0"/>
          <a:lstStyle/>
          <a:p>
            <a:endParaRPr/>
          </a:p>
        </p:txBody>
      </p:sp>
      <p:sp>
        <p:nvSpPr>
          <p:cNvPr id="47" name="bk object 47"/>
          <p:cNvSpPr/>
          <p:nvPr/>
        </p:nvSpPr>
        <p:spPr>
          <a:xfrm>
            <a:off x="8185005" y="4898440"/>
            <a:ext cx="203200" cy="234950"/>
          </a:xfrm>
          <a:custGeom>
            <a:avLst/>
            <a:gdLst/>
            <a:ahLst/>
            <a:cxnLst/>
            <a:rect l="l" t="t" r="r" b="b"/>
            <a:pathLst>
              <a:path w="203200" h="234950">
                <a:moveTo>
                  <a:pt x="154194" y="0"/>
                </a:moveTo>
                <a:lnTo>
                  <a:pt x="143869" y="3570"/>
                </a:lnTo>
                <a:lnTo>
                  <a:pt x="136591" y="13303"/>
                </a:lnTo>
                <a:lnTo>
                  <a:pt x="128425" y="23328"/>
                </a:lnTo>
                <a:lnTo>
                  <a:pt x="120196" y="33264"/>
                </a:lnTo>
                <a:lnTo>
                  <a:pt x="111922" y="43123"/>
                </a:lnTo>
                <a:lnTo>
                  <a:pt x="61885" y="101769"/>
                </a:lnTo>
                <a:lnTo>
                  <a:pt x="54030" y="111103"/>
                </a:lnTo>
                <a:lnTo>
                  <a:pt x="22340" y="150309"/>
                </a:lnTo>
                <a:lnTo>
                  <a:pt x="0" y="180537"/>
                </a:lnTo>
                <a:lnTo>
                  <a:pt x="5301" y="187469"/>
                </a:lnTo>
                <a:lnTo>
                  <a:pt x="44184" y="212431"/>
                </a:lnTo>
                <a:lnTo>
                  <a:pt x="84617" y="226332"/>
                </a:lnTo>
                <a:lnTo>
                  <a:pt x="126897" y="234046"/>
                </a:lnTo>
                <a:lnTo>
                  <a:pt x="140185" y="234924"/>
                </a:lnTo>
                <a:lnTo>
                  <a:pt x="152637" y="234840"/>
                </a:lnTo>
                <a:lnTo>
                  <a:pt x="163992" y="233727"/>
                </a:lnTo>
                <a:lnTo>
                  <a:pt x="173990" y="231515"/>
                </a:lnTo>
                <a:lnTo>
                  <a:pt x="182370" y="228137"/>
                </a:lnTo>
                <a:lnTo>
                  <a:pt x="182398" y="227025"/>
                </a:lnTo>
                <a:lnTo>
                  <a:pt x="142095" y="227025"/>
                </a:lnTo>
                <a:lnTo>
                  <a:pt x="129970" y="226609"/>
                </a:lnTo>
                <a:lnTo>
                  <a:pt x="89747" y="219157"/>
                </a:lnTo>
                <a:lnTo>
                  <a:pt x="50195" y="205825"/>
                </a:lnTo>
                <a:lnTo>
                  <a:pt x="19599" y="191010"/>
                </a:lnTo>
                <a:lnTo>
                  <a:pt x="23941" y="184700"/>
                </a:lnTo>
                <a:lnTo>
                  <a:pt x="31407" y="179884"/>
                </a:lnTo>
                <a:lnTo>
                  <a:pt x="41463" y="176508"/>
                </a:lnTo>
                <a:lnTo>
                  <a:pt x="53574" y="174520"/>
                </a:lnTo>
                <a:lnTo>
                  <a:pt x="67207" y="173870"/>
                </a:lnTo>
                <a:lnTo>
                  <a:pt x="123785" y="173870"/>
                </a:lnTo>
                <a:lnTo>
                  <a:pt x="109744" y="168832"/>
                </a:lnTo>
                <a:lnTo>
                  <a:pt x="109571" y="167093"/>
                </a:lnTo>
                <a:lnTo>
                  <a:pt x="32908" y="167093"/>
                </a:lnTo>
                <a:lnTo>
                  <a:pt x="28073" y="159753"/>
                </a:lnTo>
                <a:lnTo>
                  <a:pt x="33284" y="152571"/>
                </a:lnTo>
                <a:lnTo>
                  <a:pt x="41969" y="142574"/>
                </a:lnTo>
                <a:lnTo>
                  <a:pt x="50444" y="132550"/>
                </a:lnTo>
                <a:lnTo>
                  <a:pt x="58745" y="122517"/>
                </a:lnTo>
                <a:lnTo>
                  <a:pt x="66906" y="112496"/>
                </a:lnTo>
                <a:lnTo>
                  <a:pt x="90907" y="82706"/>
                </a:lnTo>
                <a:lnTo>
                  <a:pt x="98864" y="72934"/>
                </a:lnTo>
                <a:lnTo>
                  <a:pt x="131419" y="35175"/>
                </a:lnTo>
                <a:lnTo>
                  <a:pt x="150726" y="25847"/>
                </a:lnTo>
                <a:lnTo>
                  <a:pt x="163163" y="25847"/>
                </a:lnTo>
                <a:lnTo>
                  <a:pt x="163001" y="23328"/>
                </a:lnTo>
                <a:lnTo>
                  <a:pt x="161148" y="12781"/>
                </a:lnTo>
                <a:lnTo>
                  <a:pt x="157349" y="3956"/>
                </a:lnTo>
                <a:lnTo>
                  <a:pt x="154194" y="0"/>
                </a:lnTo>
                <a:close/>
              </a:path>
              <a:path w="203200" h="234950">
                <a:moveTo>
                  <a:pt x="123785" y="173870"/>
                </a:moveTo>
                <a:lnTo>
                  <a:pt x="67207" y="173870"/>
                </a:lnTo>
                <a:lnTo>
                  <a:pt x="81827" y="174503"/>
                </a:lnTo>
                <a:lnTo>
                  <a:pt x="96902" y="176369"/>
                </a:lnTo>
                <a:lnTo>
                  <a:pt x="139511" y="188838"/>
                </a:lnTo>
                <a:lnTo>
                  <a:pt x="170287" y="219550"/>
                </a:lnTo>
                <a:lnTo>
                  <a:pt x="170323" y="219792"/>
                </a:lnTo>
                <a:lnTo>
                  <a:pt x="162578" y="223780"/>
                </a:lnTo>
                <a:lnTo>
                  <a:pt x="153066" y="226136"/>
                </a:lnTo>
                <a:lnTo>
                  <a:pt x="142095" y="227025"/>
                </a:lnTo>
                <a:lnTo>
                  <a:pt x="182398" y="227025"/>
                </a:lnTo>
                <a:lnTo>
                  <a:pt x="182633" y="217443"/>
                </a:lnTo>
                <a:lnTo>
                  <a:pt x="182539" y="202356"/>
                </a:lnTo>
                <a:lnTo>
                  <a:pt x="182021" y="190173"/>
                </a:lnTo>
                <a:lnTo>
                  <a:pt x="169415" y="190173"/>
                </a:lnTo>
                <a:lnTo>
                  <a:pt x="123785" y="173870"/>
                </a:lnTo>
                <a:close/>
              </a:path>
              <a:path w="203200" h="234950">
                <a:moveTo>
                  <a:pt x="200041" y="217443"/>
                </a:moveTo>
                <a:lnTo>
                  <a:pt x="195088" y="220590"/>
                </a:lnTo>
                <a:lnTo>
                  <a:pt x="194453" y="225248"/>
                </a:lnTo>
                <a:lnTo>
                  <a:pt x="198009" y="224767"/>
                </a:lnTo>
                <a:lnTo>
                  <a:pt x="202734" y="224767"/>
                </a:lnTo>
                <a:lnTo>
                  <a:pt x="200676" y="218859"/>
                </a:lnTo>
                <a:lnTo>
                  <a:pt x="200041" y="217443"/>
                </a:lnTo>
                <a:close/>
              </a:path>
              <a:path w="203200" h="234950">
                <a:moveTo>
                  <a:pt x="202734" y="224767"/>
                </a:moveTo>
                <a:lnTo>
                  <a:pt x="198009" y="224767"/>
                </a:lnTo>
                <a:lnTo>
                  <a:pt x="202835" y="225056"/>
                </a:lnTo>
                <a:lnTo>
                  <a:pt x="202734" y="224767"/>
                </a:lnTo>
                <a:close/>
              </a:path>
              <a:path w="203200" h="234950">
                <a:moveTo>
                  <a:pt x="90567" y="205760"/>
                </a:moveTo>
                <a:lnTo>
                  <a:pt x="86757" y="206775"/>
                </a:lnTo>
                <a:lnTo>
                  <a:pt x="85360" y="207379"/>
                </a:lnTo>
                <a:lnTo>
                  <a:pt x="85487" y="214561"/>
                </a:lnTo>
                <a:lnTo>
                  <a:pt x="93996" y="213415"/>
                </a:lnTo>
                <a:lnTo>
                  <a:pt x="90567" y="205760"/>
                </a:lnTo>
                <a:close/>
              </a:path>
              <a:path w="203200" h="234950">
                <a:moveTo>
                  <a:pt x="192294" y="163852"/>
                </a:moveTo>
                <a:lnTo>
                  <a:pt x="190714" y="174700"/>
                </a:lnTo>
                <a:lnTo>
                  <a:pt x="191617" y="185941"/>
                </a:lnTo>
                <a:lnTo>
                  <a:pt x="191654" y="191006"/>
                </a:lnTo>
                <a:lnTo>
                  <a:pt x="191532" y="198305"/>
                </a:lnTo>
                <a:lnTo>
                  <a:pt x="193437" y="204349"/>
                </a:lnTo>
                <a:lnTo>
                  <a:pt x="200676" y="203540"/>
                </a:lnTo>
                <a:lnTo>
                  <a:pt x="200097" y="191606"/>
                </a:lnTo>
                <a:lnTo>
                  <a:pt x="198161" y="180537"/>
                </a:lnTo>
                <a:lnTo>
                  <a:pt x="198134" y="179415"/>
                </a:lnTo>
                <a:lnTo>
                  <a:pt x="199533" y="165948"/>
                </a:lnTo>
                <a:lnTo>
                  <a:pt x="195723" y="164059"/>
                </a:lnTo>
                <a:lnTo>
                  <a:pt x="192294" y="163852"/>
                </a:lnTo>
                <a:close/>
              </a:path>
              <a:path w="203200" h="234950">
                <a:moveTo>
                  <a:pt x="88789" y="182336"/>
                </a:moveTo>
                <a:lnTo>
                  <a:pt x="88413" y="191010"/>
                </a:lnTo>
                <a:lnTo>
                  <a:pt x="92853" y="194998"/>
                </a:lnTo>
                <a:lnTo>
                  <a:pt x="99711" y="192928"/>
                </a:lnTo>
                <a:lnTo>
                  <a:pt x="100600" y="185941"/>
                </a:lnTo>
                <a:lnTo>
                  <a:pt x="95012" y="182708"/>
                </a:lnTo>
                <a:lnTo>
                  <a:pt x="88789" y="182336"/>
                </a:lnTo>
                <a:close/>
              </a:path>
              <a:path w="203200" h="234950">
                <a:moveTo>
                  <a:pt x="163923" y="38874"/>
                </a:moveTo>
                <a:lnTo>
                  <a:pt x="151273" y="38874"/>
                </a:lnTo>
                <a:lnTo>
                  <a:pt x="152915" y="51479"/>
                </a:lnTo>
                <a:lnTo>
                  <a:pt x="154720" y="64065"/>
                </a:lnTo>
                <a:lnTo>
                  <a:pt x="156657" y="76797"/>
                </a:lnTo>
                <a:lnTo>
                  <a:pt x="160554" y="101769"/>
                </a:lnTo>
                <a:lnTo>
                  <a:pt x="162452" y="114338"/>
                </a:lnTo>
                <a:lnTo>
                  <a:pt x="168330" y="165112"/>
                </a:lnTo>
                <a:lnTo>
                  <a:pt x="169415" y="190173"/>
                </a:lnTo>
                <a:lnTo>
                  <a:pt x="182021" y="190173"/>
                </a:lnTo>
                <a:lnTo>
                  <a:pt x="178530" y="151864"/>
                </a:lnTo>
                <a:lnTo>
                  <a:pt x="171538" y="100947"/>
                </a:lnTo>
                <a:lnTo>
                  <a:pt x="169900" y="89278"/>
                </a:lnTo>
                <a:lnTo>
                  <a:pt x="168247" y="76797"/>
                </a:lnTo>
                <a:lnTo>
                  <a:pt x="165526" y="62251"/>
                </a:lnTo>
                <a:lnTo>
                  <a:pt x="164336" y="48458"/>
                </a:lnTo>
                <a:lnTo>
                  <a:pt x="163923" y="38874"/>
                </a:lnTo>
                <a:close/>
              </a:path>
              <a:path w="203200" h="234950">
                <a:moveTo>
                  <a:pt x="70783" y="165112"/>
                </a:moveTo>
                <a:lnTo>
                  <a:pt x="58133" y="165183"/>
                </a:lnTo>
                <a:lnTo>
                  <a:pt x="45508" y="165744"/>
                </a:lnTo>
                <a:lnTo>
                  <a:pt x="32908" y="167093"/>
                </a:lnTo>
                <a:lnTo>
                  <a:pt x="109571" y="167093"/>
                </a:lnTo>
                <a:lnTo>
                  <a:pt x="109389" y="165257"/>
                </a:lnTo>
                <a:lnTo>
                  <a:pt x="96155" y="165257"/>
                </a:lnTo>
                <a:lnTo>
                  <a:pt x="70783" y="165112"/>
                </a:lnTo>
                <a:close/>
              </a:path>
              <a:path w="203200" h="234950">
                <a:moveTo>
                  <a:pt x="107966" y="149687"/>
                </a:moveTo>
                <a:lnTo>
                  <a:pt x="100092" y="152935"/>
                </a:lnTo>
                <a:lnTo>
                  <a:pt x="99203" y="158127"/>
                </a:lnTo>
                <a:lnTo>
                  <a:pt x="96155" y="165257"/>
                </a:lnTo>
                <a:lnTo>
                  <a:pt x="109389" y="165257"/>
                </a:lnTo>
                <a:lnTo>
                  <a:pt x="109109" y="162450"/>
                </a:lnTo>
                <a:lnTo>
                  <a:pt x="108728" y="156909"/>
                </a:lnTo>
                <a:lnTo>
                  <a:pt x="107966" y="149687"/>
                </a:lnTo>
                <a:close/>
              </a:path>
              <a:path w="203200" h="234950">
                <a:moveTo>
                  <a:pt x="191532" y="130693"/>
                </a:moveTo>
                <a:lnTo>
                  <a:pt x="186452" y="133154"/>
                </a:lnTo>
                <a:lnTo>
                  <a:pt x="188992" y="139238"/>
                </a:lnTo>
                <a:lnTo>
                  <a:pt x="189754" y="143558"/>
                </a:lnTo>
                <a:lnTo>
                  <a:pt x="197007" y="144550"/>
                </a:lnTo>
                <a:lnTo>
                  <a:pt x="197230" y="136535"/>
                </a:lnTo>
                <a:lnTo>
                  <a:pt x="191532" y="130693"/>
                </a:lnTo>
                <a:close/>
              </a:path>
              <a:path w="203200" h="234950">
                <a:moveTo>
                  <a:pt x="114951" y="124162"/>
                </a:moveTo>
                <a:lnTo>
                  <a:pt x="110506" y="127351"/>
                </a:lnTo>
                <a:lnTo>
                  <a:pt x="111423" y="135742"/>
                </a:lnTo>
                <a:lnTo>
                  <a:pt x="118214" y="133907"/>
                </a:lnTo>
                <a:lnTo>
                  <a:pt x="121047" y="127017"/>
                </a:lnTo>
                <a:lnTo>
                  <a:pt x="114951" y="124162"/>
                </a:lnTo>
                <a:close/>
              </a:path>
              <a:path w="203200" h="234950">
                <a:moveTo>
                  <a:pt x="191542" y="100947"/>
                </a:moveTo>
                <a:lnTo>
                  <a:pt x="187214" y="107264"/>
                </a:lnTo>
                <a:lnTo>
                  <a:pt x="187976" y="113372"/>
                </a:lnTo>
                <a:lnTo>
                  <a:pt x="192421" y="119162"/>
                </a:lnTo>
                <a:lnTo>
                  <a:pt x="197741" y="109428"/>
                </a:lnTo>
                <a:lnTo>
                  <a:pt x="191542" y="100947"/>
                </a:lnTo>
                <a:close/>
              </a:path>
              <a:path w="203200" h="234950">
                <a:moveTo>
                  <a:pt x="120158" y="94805"/>
                </a:moveTo>
                <a:lnTo>
                  <a:pt x="115332" y="108038"/>
                </a:lnTo>
                <a:lnTo>
                  <a:pt x="122571" y="110134"/>
                </a:lnTo>
                <a:lnTo>
                  <a:pt x="128413" y="110629"/>
                </a:lnTo>
                <a:lnTo>
                  <a:pt x="131080" y="99745"/>
                </a:lnTo>
                <a:lnTo>
                  <a:pt x="126762" y="96177"/>
                </a:lnTo>
                <a:lnTo>
                  <a:pt x="120158" y="94805"/>
                </a:lnTo>
                <a:close/>
              </a:path>
              <a:path w="203200" h="234950">
                <a:moveTo>
                  <a:pt x="186136" y="71527"/>
                </a:moveTo>
                <a:lnTo>
                  <a:pt x="184420" y="80048"/>
                </a:lnTo>
                <a:lnTo>
                  <a:pt x="184039" y="86232"/>
                </a:lnTo>
                <a:lnTo>
                  <a:pt x="191278" y="86804"/>
                </a:lnTo>
                <a:lnTo>
                  <a:pt x="194383" y="78675"/>
                </a:lnTo>
                <a:lnTo>
                  <a:pt x="186136" y="71527"/>
                </a:lnTo>
                <a:close/>
              </a:path>
              <a:path w="203200" h="234950">
                <a:moveTo>
                  <a:pt x="132096" y="67246"/>
                </a:moveTo>
                <a:lnTo>
                  <a:pt x="126761" y="72248"/>
                </a:lnTo>
                <a:lnTo>
                  <a:pt x="128176" y="80977"/>
                </a:lnTo>
                <a:lnTo>
                  <a:pt x="135398" y="76276"/>
                </a:lnTo>
                <a:lnTo>
                  <a:pt x="138319" y="69418"/>
                </a:lnTo>
                <a:lnTo>
                  <a:pt x="132096" y="67246"/>
                </a:lnTo>
                <a:close/>
              </a:path>
              <a:path w="203200" h="234950">
                <a:moveTo>
                  <a:pt x="183658" y="40131"/>
                </a:moveTo>
                <a:lnTo>
                  <a:pt x="178451" y="42430"/>
                </a:lnTo>
                <a:lnTo>
                  <a:pt x="174768" y="47040"/>
                </a:lnTo>
                <a:lnTo>
                  <a:pt x="180102" y="55511"/>
                </a:lnTo>
                <a:lnTo>
                  <a:pt x="186706" y="53276"/>
                </a:lnTo>
                <a:lnTo>
                  <a:pt x="190008" y="47675"/>
                </a:lnTo>
                <a:lnTo>
                  <a:pt x="183658" y="40131"/>
                </a:lnTo>
                <a:close/>
              </a:path>
              <a:path w="203200" h="234950">
                <a:moveTo>
                  <a:pt x="140478" y="31191"/>
                </a:moveTo>
                <a:lnTo>
                  <a:pt x="136976" y="42113"/>
                </a:lnTo>
                <a:lnTo>
                  <a:pt x="143113" y="48458"/>
                </a:lnTo>
                <a:lnTo>
                  <a:pt x="145812" y="45300"/>
                </a:lnTo>
                <a:lnTo>
                  <a:pt x="148606" y="42303"/>
                </a:lnTo>
                <a:lnTo>
                  <a:pt x="151273" y="38874"/>
                </a:lnTo>
                <a:lnTo>
                  <a:pt x="163923" y="38874"/>
                </a:lnTo>
                <a:lnTo>
                  <a:pt x="163768" y="35228"/>
                </a:lnTo>
                <a:lnTo>
                  <a:pt x="163680" y="33862"/>
                </a:lnTo>
                <a:lnTo>
                  <a:pt x="150639" y="33862"/>
                </a:lnTo>
                <a:lnTo>
                  <a:pt x="147590" y="33134"/>
                </a:lnTo>
                <a:lnTo>
                  <a:pt x="144288" y="31965"/>
                </a:lnTo>
                <a:lnTo>
                  <a:pt x="140478" y="31191"/>
                </a:lnTo>
                <a:close/>
              </a:path>
              <a:path w="203200" h="234950">
                <a:moveTo>
                  <a:pt x="163163" y="25847"/>
                </a:moveTo>
                <a:lnTo>
                  <a:pt x="150726" y="25847"/>
                </a:lnTo>
                <a:lnTo>
                  <a:pt x="150639" y="33862"/>
                </a:lnTo>
                <a:lnTo>
                  <a:pt x="163680" y="33862"/>
                </a:lnTo>
                <a:lnTo>
                  <a:pt x="163163" y="25847"/>
                </a:lnTo>
                <a:close/>
              </a:path>
              <a:path w="203200" h="234950">
                <a:moveTo>
                  <a:pt x="170707" y="4091"/>
                </a:moveTo>
                <a:lnTo>
                  <a:pt x="171380" y="15644"/>
                </a:lnTo>
                <a:lnTo>
                  <a:pt x="176223" y="22916"/>
                </a:lnTo>
                <a:lnTo>
                  <a:pt x="180864" y="22161"/>
                </a:lnTo>
                <a:lnTo>
                  <a:pt x="179663" y="7835"/>
                </a:lnTo>
                <a:lnTo>
                  <a:pt x="170707" y="4091"/>
                </a:lnTo>
                <a:close/>
              </a:path>
            </a:pathLst>
          </a:custGeom>
          <a:solidFill>
            <a:srgbClr val="2F475C"/>
          </a:solidFill>
        </p:spPr>
        <p:txBody>
          <a:bodyPr wrap="square" lIns="0" tIns="0" rIns="0" bIns="0" rtlCol="0"/>
          <a:lstStyle/>
          <a:p>
            <a:endParaRPr/>
          </a:p>
        </p:txBody>
      </p:sp>
      <p:sp>
        <p:nvSpPr>
          <p:cNvPr id="48" name="bk object 48"/>
          <p:cNvSpPr/>
          <p:nvPr/>
        </p:nvSpPr>
        <p:spPr>
          <a:xfrm>
            <a:off x="2537609" y="4440993"/>
            <a:ext cx="230504" cy="285750"/>
          </a:xfrm>
          <a:custGeom>
            <a:avLst/>
            <a:gdLst/>
            <a:ahLst/>
            <a:cxnLst/>
            <a:rect l="l" t="t" r="r" b="b"/>
            <a:pathLst>
              <a:path w="230505" h="285750">
                <a:moveTo>
                  <a:pt x="137630" y="189515"/>
                </a:moveTo>
                <a:lnTo>
                  <a:pt x="123421" y="189515"/>
                </a:lnTo>
                <a:lnTo>
                  <a:pt x="130822" y="200112"/>
                </a:lnTo>
                <a:lnTo>
                  <a:pt x="137790" y="210447"/>
                </a:lnTo>
                <a:lnTo>
                  <a:pt x="144732" y="221056"/>
                </a:lnTo>
                <a:lnTo>
                  <a:pt x="151559" y="231739"/>
                </a:lnTo>
                <a:lnTo>
                  <a:pt x="158304" y="242477"/>
                </a:lnTo>
                <a:lnTo>
                  <a:pt x="178402" y="274865"/>
                </a:lnTo>
                <a:lnTo>
                  <a:pt x="185171" y="285662"/>
                </a:lnTo>
                <a:lnTo>
                  <a:pt x="198946" y="285553"/>
                </a:lnTo>
                <a:lnTo>
                  <a:pt x="209931" y="284159"/>
                </a:lnTo>
                <a:lnTo>
                  <a:pt x="213769" y="282985"/>
                </a:lnTo>
                <a:lnTo>
                  <a:pt x="197758" y="282985"/>
                </a:lnTo>
                <a:lnTo>
                  <a:pt x="192582" y="279507"/>
                </a:lnTo>
                <a:lnTo>
                  <a:pt x="191366" y="275164"/>
                </a:lnTo>
                <a:lnTo>
                  <a:pt x="210994" y="262743"/>
                </a:lnTo>
                <a:lnTo>
                  <a:pt x="183492" y="262743"/>
                </a:lnTo>
                <a:lnTo>
                  <a:pt x="176760" y="252048"/>
                </a:lnTo>
                <a:lnTo>
                  <a:pt x="169554" y="241473"/>
                </a:lnTo>
                <a:lnTo>
                  <a:pt x="162163" y="230926"/>
                </a:lnTo>
                <a:lnTo>
                  <a:pt x="154877" y="220313"/>
                </a:lnTo>
                <a:lnTo>
                  <a:pt x="147985" y="209541"/>
                </a:lnTo>
                <a:lnTo>
                  <a:pt x="141776" y="198517"/>
                </a:lnTo>
                <a:lnTo>
                  <a:pt x="137630" y="189515"/>
                </a:lnTo>
                <a:close/>
              </a:path>
              <a:path w="230505" h="285750">
                <a:moveTo>
                  <a:pt x="230341" y="261588"/>
                </a:moveTo>
                <a:lnTo>
                  <a:pt x="212810" y="261588"/>
                </a:lnTo>
                <a:lnTo>
                  <a:pt x="218181" y="266246"/>
                </a:lnTo>
                <a:lnTo>
                  <a:pt x="217280" y="272153"/>
                </a:lnTo>
                <a:lnTo>
                  <a:pt x="212188" y="277870"/>
                </a:lnTo>
                <a:lnTo>
                  <a:pt x="204987" y="281960"/>
                </a:lnTo>
                <a:lnTo>
                  <a:pt x="197758" y="282985"/>
                </a:lnTo>
                <a:lnTo>
                  <a:pt x="213769" y="282985"/>
                </a:lnTo>
                <a:lnTo>
                  <a:pt x="230330" y="262743"/>
                </a:lnTo>
                <a:lnTo>
                  <a:pt x="230341" y="261588"/>
                </a:lnTo>
                <a:close/>
              </a:path>
              <a:path w="230505" h="285750">
                <a:moveTo>
                  <a:pt x="176771" y="173159"/>
                </a:moveTo>
                <a:lnTo>
                  <a:pt x="157384" y="173159"/>
                </a:lnTo>
                <a:lnTo>
                  <a:pt x="169043" y="184917"/>
                </a:lnTo>
                <a:lnTo>
                  <a:pt x="176025" y="192200"/>
                </a:lnTo>
                <a:lnTo>
                  <a:pt x="202307" y="225302"/>
                </a:lnTo>
                <a:lnTo>
                  <a:pt x="209096" y="247823"/>
                </a:lnTo>
                <a:lnTo>
                  <a:pt x="206765" y="253659"/>
                </a:lnTo>
                <a:lnTo>
                  <a:pt x="201470" y="258273"/>
                </a:lnTo>
                <a:lnTo>
                  <a:pt x="192813" y="261435"/>
                </a:lnTo>
                <a:lnTo>
                  <a:pt x="183492" y="262743"/>
                </a:lnTo>
                <a:lnTo>
                  <a:pt x="210994" y="262743"/>
                </a:lnTo>
                <a:lnTo>
                  <a:pt x="212810" y="261588"/>
                </a:lnTo>
                <a:lnTo>
                  <a:pt x="230341" y="261588"/>
                </a:lnTo>
                <a:lnTo>
                  <a:pt x="229025" y="254859"/>
                </a:lnTo>
                <a:lnTo>
                  <a:pt x="206810" y="214888"/>
                </a:lnTo>
                <a:lnTo>
                  <a:pt x="188642" y="190157"/>
                </a:lnTo>
                <a:lnTo>
                  <a:pt x="183043" y="182436"/>
                </a:lnTo>
                <a:lnTo>
                  <a:pt x="178025" y="175156"/>
                </a:lnTo>
                <a:lnTo>
                  <a:pt x="176771" y="173159"/>
                </a:lnTo>
                <a:close/>
              </a:path>
              <a:path w="230505" h="285750">
                <a:moveTo>
                  <a:pt x="99997" y="0"/>
                </a:moveTo>
                <a:lnTo>
                  <a:pt x="57683" y="9427"/>
                </a:lnTo>
                <a:lnTo>
                  <a:pt x="19634" y="40040"/>
                </a:lnTo>
                <a:lnTo>
                  <a:pt x="2253" y="74714"/>
                </a:lnTo>
                <a:lnTo>
                  <a:pt x="0" y="99371"/>
                </a:lnTo>
                <a:lnTo>
                  <a:pt x="1265" y="110624"/>
                </a:lnTo>
                <a:lnTo>
                  <a:pt x="21009" y="153948"/>
                </a:lnTo>
                <a:lnTo>
                  <a:pt x="59179" y="184003"/>
                </a:lnTo>
                <a:lnTo>
                  <a:pt x="96193" y="192546"/>
                </a:lnTo>
                <a:lnTo>
                  <a:pt x="109616" y="191995"/>
                </a:lnTo>
                <a:lnTo>
                  <a:pt x="123421" y="189515"/>
                </a:lnTo>
                <a:lnTo>
                  <a:pt x="137630" y="189515"/>
                </a:lnTo>
                <a:lnTo>
                  <a:pt x="136540" y="187148"/>
                </a:lnTo>
                <a:lnTo>
                  <a:pt x="142887" y="182218"/>
                </a:lnTo>
                <a:lnTo>
                  <a:pt x="96104" y="182218"/>
                </a:lnTo>
                <a:lnTo>
                  <a:pt x="55406" y="172122"/>
                </a:lnTo>
                <a:lnTo>
                  <a:pt x="23448" y="145660"/>
                </a:lnTo>
                <a:lnTo>
                  <a:pt x="9098" y="104327"/>
                </a:lnTo>
                <a:lnTo>
                  <a:pt x="9760" y="87502"/>
                </a:lnTo>
                <a:lnTo>
                  <a:pt x="27402" y="45564"/>
                </a:lnTo>
                <a:lnTo>
                  <a:pt x="67098" y="16662"/>
                </a:lnTo>
                <a:lnTo>
                  <a:pt x="101876" y="10765"/>
                </a:lnTo>
                <a:lnTo>
                  <a:pt x="138412" y="10765"/>
                </a:lnTo>
                <a:lnTo>
                  <a:pt x="126443" y="5288"/>
                </a:lnTo>
                <a:lnTo>
                  <a:pt x="113503" y="1603"/>
                </a:lnTo>
                <a:lnTo>
                  <a:pt x="99997" y="0"/>
                </a:lnTo>
                <a:close/>
              </a:path>
              <a:path w="230505" h="285750">
                <a:moveTo>
                  <a:pt x="138412" y="10765"/>
                </a:moveTo>
                <a:lnTo>
                  <a:pt x="101876" y="10765"/>
                </a:lnTo>
                <a:lnTo>
                  <a:pt x="113451" y="11742"/>
                </a:lnTo>
                <a:lnTo>
                  <a:pt x="124714" y="14170"/>
                </a:lnTo>
                <a:lnTo>
                  <a:pt x="162997" y="38158"/>
                </a:lnTo>
                <a:lnTo>
                  <a:pt x="181712" y="84416"/>
                </a:lnTo>
                <a:lnTo>
                  <a:pt x="181968" y="99371"/>
                </a:lnTo>
                <a:lnTo>
                  <a:pt x="179928" y="117768"/>
                </a:lnTo>
                <a:lnTo>
                  <a:pt x="159273" y="158618"/>
                </a:lnTo>
                <a:lnTo>
                  <a:pt x="123713" y="179119"/>
                </a:lnTo>
                <a:lnTo>
                  <a:pt x="96104" y="182218"/>
                </a:lnTo>
                <a:lnTo>
                  <a:pt x="142887" y="182218"/>
                </a:lnTo>
                <a:lnTo>
                  <a:pt x="146331" y="179542"/>
                </a:lnTo>
                <a:lnTo>
                  <a:pt x="157384" y="173159"/>
                </a:lnTo>
                <a:lnTo>
                  <a:pt x="176771" y="173159"/>
                </a:lnTo>
                <a:lnTo>
                  <a:pt x="173797" y="168424"/>
                </a:lnTo>
                <a:lnTo>
                  <a:pt x="170792" y="162820"/>
                </a:lnTo>
                <a:lnTo>
                  <a:pt x="179689" y="148030"/>
                </a:lnTo>
                <a:lnTo>
                  <a:pt x="185951" y="133044"/>
                </a:lnTo>
                <a:lnTo>
                  <a:pt x="189736" y="118035"/>
                </a:lnTo>
                <a:lnTo>
                  <a:pt x="191205" y="103179"/>
                </a:lnTo>
                <a:lnTo>
                  <a:pt x="190516" y="88652"/>
                </a:lnTo>
                <a:lnTo>
                  <a:pt x="177097" y="48793"/>
                </a:lnTo>
                <a:lnTo>
                  <a:pt x="149992" y="18200"/>
                </a:lnTo>
                <a:lnTo>
                  <a:pt x="138660" y="10879"/>
                </a:lnTo>
                <a:lnTo>
                  <a:pt x="138412" y="10765"/>
                </a:lnTo>
                <a:close/>
              </a:path>
              <a:path w="230505" h="285750">
                <a:moveTo>
                  <a:pt x="97005" y="26676"/>
                </a:moveTo>
                <a:lnTo>
                  <a:pt x="57193" y="40040"/>
                </a:lnTo>
                <a:lnTo>
                  <a:pt x="30798" y="75920"/>
                </a:lnTo>
                <a:lnTo>
                  <a:pt x="28160" y="97714"/>
                </a:lnTo>
                <a:lnTo>
                  <a:pt x="29250" y="108229"/>
                </a:lnTo>
                <a:lnTo>
                  <a:pt x="48928" y="146556"/>
                </a:lnTo>
                <a:lnTo>
                  <a:pt x="90490" y="165799"/>
                </a:lnTo>
                <a:lnTo>
                  <a:pt x="103921" y="165881"/>
                </a:lnTo>
                <a:lnTo>
                  <a:pt x="118502" y="163592"/>
                </a:lnTo>
                <a:lnTo>
                  <a:pt x="130908" y="158057"/>
                </a:lnTo>
                <a:lnTo>
                  <a:pt x="100927" y="158056"/>
                </a:lnTo>
                <a:lnTo>
                  <a:pt x="87679" y="156736"/>
                </a:lnTo>
                <a:lnTo>
                  <a:pt x="50794" y="134784"/>
                </a:lnTo>
                <a:lnTo>
                  <a:pt x="38765" y="98688"/>
                </a:lnTo>
                <a:lnTo>
                  <a:pt x="38816" y="95844"/>
                </a:lnTo>
                <a:lnTo>
                  <a:pt x="56182" y="53568"/>
                </a:lnTo>
                <a:lnTo>
                  <a:pt x="94509" y="38767"/>
                </a:lnTo>
                <a:lnTo>
                  <a:pt x="135483" y="38767"/>
                </a:lnTo>
                <a:lnTo>
                  <a:pt x="131357" y="36199"/>
                </a:lnTo>
                <a:lnTo>
                  <a:pt x="120285" y="31434"/>
                </a:lnTo>
                <a:lnTo>
                  <a:pt x="107906" y="28140"/>
                </a:lnTo>
                <a:lnTo>
                  <a:pt x="97005" y="26676"/>
                </a:lnTo>
                <a:close/>
              </a:path>
              <a:path w="230505" h="285750">
                <a:moveTo>
                  <a:pt x="135483" y="38767"/>
                </a:moveTo>
                <a:lnTo>
                  <a:pt x="94509" y="38767"/>
                </a:lnTo>
                <a:lnTo>
                  <a:pt x="107280" y="39921"/>
                </a:lnTo>
                <a:lnTo>
                  <a:pt x="121051" y="42211"/>
                </a:lnTo>
                <a:lnTo>
                  <a:pt x="154504" y="68687"/>
                </a:lnTo>
                <a:lnTo>
                  <a:pt x="159296" y="88652"/>
                </a:lnTo>
                <a:lnTo>
                  <a:pt x="158978" y="98750"/>
                </a:lnTo>
                <a:lnTo>
                  <a:pt x="141364" y="137476"/>
                </a:lnTo>
                <a:lnTo>
                  <a:pt x="101173" y="158033"/>
                </a:lnTo>
                <a:lnTo>
                  <a:pt x="100942" y="158057"/>
                </a:lnTo>
                <a:lnTo>
                  <a:pt x="130908" y="158057"/>
                </a:lnTo>
                <a:lnTo>
                  <a:pt x="163046" y="125737"/>
                </a:lnTo>
                <a:lnTo>
                  <a:pt x="169543" y="95844"/>
                </a:lnTo>
                <a:lnTo>
                  <a:pt x="168530" y="85747"/>
                </a:lnTo>
                <a:lnTo>
                  <a:pt x="149453" y="49433"/>
                </a:lnTo>
                <a:lnTo>
                  <a:pt x="141091" y="42258"/>
                </a:lnTo>
                <a:lnTo>
                  <a:pt x="135483" y="38767"/>
                </a:lnTo>
                <a:close/>
              </a:path>
              <a:path w="230505" h="285750">
                <a:moveTo>
                  <a:pt x="117797" y="64607"/>
                </a:moveTo>
                <a:lnTo>
                  <a:pt x="105923" y="64607"/>
                </a:lnTo>
                <a:lnTo>
                  <a:pt x="117028" y="68267"/>
                </a:lnTo>
                <a:lnTo>
                  <a:pt x="117797" y="64607"/>
                </a:lnTo>
                <a:close/>
              </a:path>
              <a:path w="230505" h="285750">
                <a:moveTo>
                  <a:pt x="100051" y="54089"/>
                </a:moveTo>
                <a:lnTo>
                  <a:pt x="93028" y="54803"/>
                </a:lnTo>
                <a:lnTo>
                  <a:pt x="88771" y="57136"/>
                </a:lnTo>
                <a:lnTo>
                  <a:pt x="89217" y="61046"/>
                </a:lnTo>
                <a:lnTo>
                  <a:pt x="93830" y="65004"/>
                </a:lnTo>
                <a:lnTo>
                  <a:pt x="105923" y="64607"/>
                </a:lnTo>
                <a:lnTo>
                  <a:pt x="117797" y="64607"/>
                </a:lnTo>
                <a:lnTo>
                  <a:pt x="118327" y="62084"/>
                </a:lnTo>
                <a:lnTo>
                  <a:pt x="114639" y="57688"/>
                </a:lnTo>
                <a:lnTo>
                  <a:pt x="107900" y="55037"/>
                </a:lnTo>
                <a:lnTo>
                  <a:pt x="100051" y="54089"/>
                </a:lnTo>
                <a:close/>
              </a:path>
            </a:pathLst>
          </a:custGeom>
          <a:solidFill>
            <a:srgbClr val="2F475C"/>
          </a:solidFill>
        </p:spPr>
        <p:txBody>
          <a:bodyPr wrap="square" lIns="0" tIns="0" rIns="0" bIns="0" rtlCol="0"/>
          <a:lstStyle/>
          <a:p>
            <a:endParaRPr/>
          </a:p>
        </p:txBody>
      </p:sp>
      <p:sp>
        <p:nvSpPr>
          <p:cNvPr id="49" name="bk object 49"/>
          <p:cNvSpPr/>
          <p:nvPr/>
        </p:nvSpPr>
        <p:spPr>
          <a:xfrm>
            <a:off x="8045318" y="4731904"/>
            <a:ext cx="135890" cy="113030"/>
          </a:xfrm>
          <a:custGeom>
            <a:avLst/>
            <a:gdLst/>
            <a:ahLst/>
            <a:cxnLst/>
            <a:rect l="l" t="t" r="r" b="b"/>
            <a:pathLst>
              <a:path w="135890" h="113029">
                <a:moveTo>
                  <a:pt x="104606" y="89398"/>
                </a:moveTo>
                <a:lnTo>
                  <a:pt x="91746" y="89398"/>
                </a:lnTo>
                <a:lnTo>
                  <a:pt x="112561" y="105127"/>
                </a:lnTo>
                <a:lnTo>
                  <a:pt x="123495" y="110986"/>
                </a:lnTo>
                <a:lnTo>
                  <a:pt x="135475" y="112822"/>
                </a:lnTo>
                <a:lnTo>
                  <a:pt x="132230" y="104913"/>
                </a:lnTo>
                <a:lnTo>
                  <a:pt x="124877" y="93908"/>
                </a:lnTo>
                <a:lnTo>
                  <a:pt x="122340" y="90424"/>
                </a:lnTo>
                <a:lnTo>
                  <a:pt x="105160" y="90424"/>
                </a:lnTo>
                <a:lnTo>
                  <a:pt x="105174" y="90119"/>
                </a:lnTo>
                <a:lnTo>
                  <a:pt x="104606" y="89398"/>
                </a:lnTo>
                <a:close/>
              </a:path>
              <a:path w="135890" h="113029">
                <a:moveTo>
                  <a:pt x="24870" y="0"/>
                </a:moveTo>
                <a:lnTo>
                  <a:pt x="1387" y="31077"/>
                </a:lnTo>
                <a:lnTo>
                  <a:pt x="0" y="41036"/>
                </a:lnTo>
                <a:lnTo>
                  <a:pt x="2733" y="48609"/>
                </a:lnTo>
                <a:lnTo>
                  <a:pt x="8421" y="54693"/>
                </a:lnTo>
                <a:lnTo>
                  <a:pt x="15894" y="60181"/>
                </a:lnTo>
                <a:lnTo>
                  <a:pt x="23994" y="65981"/>
                </a:lnTo>
                <a:lnTo>
                  <a:pt x="31522" y="72959"/>
                </a:lnTo>
                <a:lnTo>
                  <a:pt x="37342" y="82038"/>
                </a:lnTo>
                <a:lnTo>
                  <a:pt x="40275" y="94106"/>
                </a:lnTo>
                <a:lnTo>
                  <a:pt x="45588" y="102025"/>
                </a:lnTo>
                <a:lnTo>
                  <a:pt x="52816" y="104471"/>
                </a:lnTo>
                <a:lnTo>
                  <a:pt x="61503" y="102938"/>
                </a:lnTo>
                <a:lnTo>
                  <a:pt x="71190" y="98919"/>
                </a:lnTo>
                <a:lnTo>
                  <a:pt x="81424" y="93908"/>
                </a:lnTo>
                <a:lnTo>
                  <a:pt x="89673" y="90304"/>
                </a:lnTo>
                <a:lnTo>
                  <a:pt x="55637" y="90304"/>
                </a:lnTo>
                <a:lnTo>
                  <a:pt x="52110" y="86168"/>
                </a:lnTo>
                <a:lnTo>
                  <a:pt x="62434" y="77380"/>
                </a:lnTo>
                <a:lnTo>
                  <a:pt x="70761" y="66462"/>
                </a:lnTo>
                <a:lnTo>
                  <a:pt x="41026" y="66462"/>
                </a:lnTo>
                <a:lnTo>
                  <a:pt x="33849" y="56510"/>
                </a:lnTo>
                <a:lnTo>
                  <a:pt x="28362" y="43201"/>
                </a:lnTo>
                <a:lnTo>
                  <a:pt x="29835" y="40894"/>
                </a:lnTo>
                <a:lnTo>
                  <a:pt x="10672" y="40894"/>
                </a:lnTo>
                <a:lnTo>
                  <a:pt x="25320" y="15226"/>
                </a:lnTo>
                <a:lnTo>
                  <a:pt x="53895" y="15226"/>
                </a:lnTo>
                <a:lnTo>
                  <a:pt x="53560" y="15015"/>
                </a:lnTo>
                <a:lnTo>
                  <a:pt x="47335" y="10420"/>
                </a:lnTo>
                <a:lnTo>
                  <a:pt x="41455" y="6022"/>
                </a:lnTo>
                <a:lnTo>
                  <a:pt x="35820" y="2420"/>
                </a:lnTo>
                <a:lnTo>
                  <a:pt x="30325" y="212"/>
                </a:lnTo>
                <a:lnTo>
                  <a:pt x="24870" y="0"/>
                </a:lnTo>
                <a:close/>
              </a:path>
              <a:path w="135890" h="113029">
                <a:moveTo>
                  <a:pt x="111509" y="75159"/>
                </a:moveTo>
                <a:lnTo>
                  <a:pt x="102366" y="75159"/>
                </a:lnTo>
                <a:lnTo>
                  <a:pt x="108589" y="83261"/>
                </a:lnTo>
                <a:lnTo>
                  <a:pt x="105306" y="90119"/>
                </a:lnTo>
                <a:lnTo>
                  <a:pt x="105320" y="90304"/>
                </a:lnTo>
                <a:lnTo>
                  <a:pt x="105795" y="90119"/>
                </a:lnTo>
                <a:lnTo>
                  <a:pt x="122118" y="90119"/>
                </a:lnTo>
                <a:lnTo>
                  <a:pt x="115883" y="81555"/>
                </a:lnTo>
                <a:lnTo>
                  <a:pt x="111509" y="75159"/>
                </a:lnTo>
                <a:close/>
              </a:path>
              <a:path w="135890" h="113029">
                <a:moveTo>
                  <a:pt x="122118" y="90119"/>
                </a:moveTo>
                <a:lnTo>
                  <a:pt x="105795" y="90119"/>
                </a:lnTo>
                <a:lnTo>
                  <a:pt x="105795" y="90424"/>
                </a:lnTo>
                <a:lnTo>
                  <a:pt x="122340" y="90424"/>
                </a:lnTo>
                <a:lnTo>
                  <a:pt x="122118" y="90119"/>
                </a:lnTo>
                <a:close/>
              </a:path>
              <a:path w="135890" h="113029">
                <a:moveTo>
                  <a:pt x="108312" y="36220"/>
                </a:moveTo>
                <a:lnTo>
                  <a:pt x="97794" y="36220"/>
                </a:lnTo>
                <a:lnTo>
                  <a:pt x="98217" y="38355"/>
                </a:lnTo>
                <a:lnTo>
                  <a:pt x="96824" y="46307"/>
                </a:lnTo>
                <a:lnTo>
                  <a:pt x="69328" y="84096"/>
                </a:lnTo>
                <a:lnTo>
                  <a:pt x="55637" y="90304"/>
                </a:lnTo>
                <a:lnTo>
                  <a:pt x="89673" y="90304"/>
                </a:lnTo>
                <a:lnTo>
                  <a:pt x="91746" y="89398"/>
                </a:lnTo>
                <a:lnTo>
                  <a:pt x="104606" y="89398"/>
                </a:lnTo>
                <a:lnTo>
                  <a:pt x="101731" y="85750"/>
                </a:lnTo>
                <a:lnTo>
                  <a:pt x="95000" y="82639"/>
                </a:lnTo>
                <a:lnTo>
                  <a:pt x="95254" y="76416"/>
                </a:lnTo>
                <a:lnTo>
                  <a:pt x="102366" y="75159"/>
                </a:lnTo>
                <a:lnTo>
                  <a:pt x="111509" y="75159"/>
                </a:lnTo>
                <a:lnTo>
                  <a:pt x="107619" y="69470"/>
                </a:lnTo>
                <a:lnTo>
                  <a:pt x="102522" y="59358"/>
                </a:lnTo>
                <a:lnTo>
                  <a:pt x="106442" y="47717"/>
                </a:lnTo>
                <a:lnTo>
                  <a:pt x="108312" y="36220"/>
                </a:lnTo>
                <a:close/>
              </a:path>
              <a:path w="135890" h="113029">
                <a:moveTo>
                  <a:pt x="66319" y="21895"/>
                </a:moveTo>
                <a:lnTo>
                  <a:pt x="42041" y="21895"/>
                </a:lnTo>
                <a:lnTo>
                  <a:pt x="52784" y="27715"/>
                </a:lnTo>
                <a:lnTo>
                  <a:pt x="62642" y="34821"/>
                </a:lnTo>
                <a:lnTo>
                  <a:pt x="72022" y="45260"/>
                </a:lnTo>
                <a:lnTo>
                  <a:pt x="66521" y="55901"/>
                </a:lnTo>
                <a:lnTo>
                  <a:pt x="55790" y="63190"/>
                </a:lnTo>
                <a:lnTo>
                  <a:pt x="41026" y="66462"/>
                </a:lnTo>
                <a:lnTo>
                  <a:pt x="70761" y="66462"/>
                </a:lnTo>
                <a:lnTo>
                  <a:pt x="71134" y="65972"/>
                </a:lnTo>
                <a:lnTo>
                  <a:pt x="78601" y="54068"/>
                </a:lnTo>
                <a:lnTo>
                  <a:pt x="85263" y="43739"/>
                </a:lnTo>
                <a:lnTo>
                  <a:pt x="91524" y="37090"/>
                </a:lnTo>
                <a:lnTo>
                  <a:pt x="97794" y="36220"/>
                </a:lnTo>
                <a:lnTo>
                  <a:pt x="108312" y="36220"/>
                </a:lnTo>
                <a:lnTo>
                  <a:pt x="108457" y="35332"/>
                </a:lnTo>
                <a:lnTo>
                  <a:pt x="108569" y="23988"/>
                </a:lnTo>
                <a:lnTo>
                  <a:pt x="75339" y="23988"/>
                </a:lnTo>
                <a:lnTo>
                  <a:pt x="67460" y="22399"/>
                </a:lnTo>
                <a:lnTo>
                  <a:pt x="66319" y="21895"/>
                </a:lnTo>
                <a:close/>
              </a:path>
              <a:path w="135890" h="113029">
                <a:moveTo>
                  <a:pt x="53895" y="15226"/>
                </a:moveTo>
                <a:lnTo>
                  <a:pt x="25320" y="15226"/>
                </a:lnTo>
                <a:lnTo>
                  <a:pt x="29752" y="22860"/>
                </a:lnTo>
                <a:lnTo>
                  <a:pt x="23348" y="33604"/>
                </a:lnTo>
                <a:lnTo>
                  <a:pt x="10672" y="40894"/>
                </a:lnTo>
                <a:lnTo>
                  <a:pt x="29835" y="40894"/>
                </a:lnTo>
                <a:lnTo>
                  <a:pt x="35202" y="32490"/>
                </a:lnTo>
                <a:lnTo>
                  <a:pt x="42041" y="21895"/>
                </a:lnTo>
                <a:lnTo>
                  <a:pt x="66319" y="21895"/>
                </a:lnTo>
                <a:lnTo>
                  <a:pt x="60234" y="19208"/>
                </a:lnTo>
                <a:lnTo>
                  <a:pt x="53895" y="15226"/>
                </a:lnTo>
                <a:close/>
              </a:path>
              <a:path w="135890" h="113029">
                <a:moveTo>
                  <a:pt x="101301" y="20426"/>
                </a:moveTo>
                <a:lnTo>
                  <a:pt x="89952" y="21745"/>
                </a:lnTo>
                <a:lnTo>
                  <a:pt x="75339" y="23988"/>
                </a:lnTo>
                <a:lnTo>
                  <a:pt x="108569" y="23988"/>
                </a:lnTo>
                <a:lnTo>
                  <a:pt x="108589" y="21895"/>
                </a:lnTo>
                <a:lnTo>
                  <a:pt x="101301" y="20426"/>
                </a:lnTo>
                <a:close/>
              </a:path>
            </a:pathLst>
          </a:custGeom>
          <a:solidFill>
            <a:srgbClr val="2F475C"/>
          </a:solidFill>
        </p:spPr>
        <p:txBody>
          <a:bodyPr wrap="square" lIns="0" tIns="0" rIns="0" bIns="0" rtlCol="0"/>
          <a:lstStyle/>
          <a:p>
            <a:endParaRPr/>
          </a:p>
        </p:txBody>
      </p:sp>
      <p:sp>
        <p:nvSpPr>
          <p:cNvPr id="50" name="bk object 50"/>
          <p:cNvSpPr/>
          <p:nvPr/>
        </p:nvSpPr>
        <p:spPr>
          <a:xfrm>
            <a:off x="1761082" y="4476514"/>
            <a:ext cx="128905" cy="135255"/>
          </a:xfrm>
          <a:custGeom>
            <a:avLst/>
            <a:gdLst/>
            <a:ahLst/>
            <a:cxnLst/>
            <a:rect l="l" t="t" r="r" b="b"/>
            <a:pathLst>
              <a:path w="128905" h="135254">
                <a:moveTo>
                  <a:pt x="83846" y="96767"/>
                </a:moveTo>
                <a:lnTo>
                  <a:pt x="73152" y="100034"/>
                </a:lnTo>
                <a:lnTo>
                  <a:pt x="66252" y="108100"/>
                </a:lnTo>
                <a:lnTo>
                  <a:pt x="63581" y="118358"/>
                </a:lnTo>
                <a:lnTo>
                  <a:pt x="65570" y="128205"/>
                </a:lnTo>
                <a:lnTo>
                  <a:pt x="72652" y="135037"/>
                </a:lnTo>
                <a:lnTo>
                  <a:pt x="88248" y="133304"/>
                </a:lnTo>
                <a:lnTo>
                  <a:pt x="98611" y="127426"/>
                </a:lnTo>
                <a:lnTo>
                  <a:pt x="99057" y="126726"/>
                </a:lnTo>
                <a:lnTo>
                  <a:pt x="83357" y="126726"/>
                </a:lnTo>
                <a:lnTo>
                  <a:pt x="75210" y="125063"/>
                </a:lnTo>
                <a:lnTo>
                  <a:pt x="78858" y="113652"/>
                </a:lnTo>
                <a:lnTo>
                  <a:pt x="90133" y="112459"/>
                </a:lnTo>
                <a:lnTo>
                  <a:pt x="104129" y="112459"/>
                </a:lnTo>
                <a:lnTo>
                  <a:pt x="104210" y="110260"/>
                </a:lnTo>
                <a:lnTo>
                  <a:pt x="99731" y="102486"/>
                </a:lnTo>
                <a:lnTo>
                  <a:pt x="90589" y="97592"/>
                </a:lnTo>
                <a:lnTo>
                  <a:pt x="83846" y="96767"/>
                </a:lnTo>
                <a:close/>
              </a:path>
              <a:path w="128905" h="135254">
                <a:moveTo>
                  <a:pt x="104129" y="112459"/>
                </a:moveTo>
                <a:lnTo>
                  <a:pt x="90133" y="112459"/>
                </a:lnTo>
                <a:lnTo>
                  <a:pt x="90970" y="122684"/>
                </a:lnTo>
                <a:lnTo>
                  <a:pt x="83357" y="126726"/>
                </a:lnTo>
                <a:lnTo>
                  <a:pt x="99057" y="126726"/>
                </a:lnTo>
                <a:lnTo>
                  <a:pt x="103884" y="119159"/>
                </a:lnTo>
                <a:lnTo>
                  <a:pt x="104129" y="112459"/>
                </a:lnTo>
                <a:close/>
              </a:path>
              <a:path w="128905" h="135254">
                <a:moveTo>
                  <a:pt x="107172" y="22095"/>
                </a:moveTo>
                <a:lnTo>
                  <a:pt x="53887" y="49741"/>
                </a:lnTo>
                <a:lnTo>
                  <a:pt x="0" y="84148"/>
                </a:lnTo>
                <a:lnTo>
                  <a:pt x="1378" y="94671"/>
                </a:lnTo>
                <a:lnTo>
                  <a:pt x="4910" y="106718"/>
                </a:lnTo>
                <a:lnTo>
                  <a:pt x="10482" y="116740"/>
                </a:lnTo>
                <a:lnTo>
                  <a:pt x="17980" y="121187"/>
                </a:lnTo>
                <a:lnTo>
                  <a:pt x="30010" y="114647"/>
                </a:lnTo>
                <a:lnTo>
                  <a:pt x="39901" y="109378"/>
                </a:lnTo>
                <a:lnTo>
                  <a:pt x="18441" y="109378"/>
                </a:lnTo>
                <a:lnTo>
                  <a:pt x="12345" y="105073"/>
                </a:lnTo>
                <a:lnTo>
                  <a:pt x="10186" y="99536"/>
                </a:lnTo>
                <a:lnTo>
                  <a:pt x="8408" y="92767"/>
                </a:lnTo>
                <a:lnTo>
                  <a:pt x="21149" y="84148"/>
                </a:lnTo>
                <a:lnTo>
                  <a:pt x="39776" y="71441"/>
                </a:lnTo>
                <a:lnTo>
                  <a:pt x="82678" y="44190"/>
                </a:lnTo>
                <a:lnTo>
                  <a:pt x="93892" y="38002"/>
                </a:lnTo>
                <a:lnTo>
                  <a:pt x="119527" y="38002"/>
                </a:lnTo>
                <a:lnTo>
                  <a:pt x="114304" y="28310"/>
                </a:lnTo>
                <a:lnTo>
                  <a:pt x="107172" y="22095"/>
                </a:lnTo>
                <a:close/>
              </a:path>
              <a:path w="128905" h="135254">
                <a:moveTo>
                  <a:pt x="119527" y="38002"/>
                </a:moveTo>
                <a:lnTo>
                  <a:pt x="93892" y="38002"/>
                </a:lnTo>
                <a:lnTo>
                  <a:pt x="108807" y="40609"/>
                </a:lnTo>
                <a:lnTo>
                  <a:pt x="114676" y="49741"/>
                </a:lnTo>
                <a:lnTo>
                  <a:pt x="83988" y="73111"/>
                </a:lnTo>
                <a:lnTo>
                  <a:pt x="28613" y="103874"/>
                </a:lnTo>
                <a:lnTo>
                  <a:pt x="18441" y="109378"/>
                </a:lnTo>
                <a:lnTo>
                  <a:pt x="39901" y="109378"/>
                </a:lnTo>
                <a:lnTo>
                  <a:pt x="76153" y="90208"/>
                </a:lnTo>
                <a:lnTo>
                  <a:pt x="118769" y="65603"/>
                </a:lnTo>
                <a:lnTo>
                  <a:pt x="128815" y="58971"/>
                </a:lnTo>
                <a:lnTo>
                  <a:pt x="124392" y="49719"/>
                </a:lnTo>
                <a:lnTo>
                  <a:pt x="119800" y="38508"/>
                </a:lnTo>
                <a:lnTo>
                  <a:pt x="119527" y="38002"/>
                </a:lnTo>
                <a:close/>
              </a:path>
              <a:path w="128905" h="135254">
                <a:moveTo>
                  <a:pt x="27660" y="0"/>
                </a:moveTo>
                <a:lnTo>
                  <a:pt x="17972" y="4703"/>
                </a:lnTo>
                <a:lnTo>
                  <a:pt x="11582" y="14251"/>
                </a:lnTo>
                <a:lnTo>
                  <a:pt x="14976" y="27939"/>
                </a:lnTo>
                <a:lnTo>
                  <a:pt x="21597" y="36327"/>
                </a:lnTo>
                <a:lnTo>
                  <a:pt x="30089" y="39943"/>
                </a:lnTo>
                <a:lnTo>
                  <a:pt x="39099" y="39313"/>
                </a:lnTo>
                <a:lnTo>
                  <a:pt x="47272" y="34965"/>
                </a:lnTo>
                <a:lnTo>
                  <a:pt x="49150" y="32597"/>
                </a:lnTo>
                <a:lnTo>
                  <a:pt x="28348" y="32597"/>
                </a:lnTo>
                <a:lnTo>
                  <a:pt x="21974" y="23272"/>
                </a:lnTo>
                <a:lnTo>
                  <a:pt x="21981" y="22832"/>
                </a:lnTo>
                <a:lnTo>
                  <a:pt x="24192" y="14483"/>
                </a:lnTo>
                <a:lnTo>
                  <a:pt x="31314" y="9568"/>
                </a:lnTo>
                <a:lnTo>
                  <a:pt x="35332" y="9429"/>
                </a:lnTo>
                <a:lnTo>
                  <a:pt x="51531" y="9429"/>
                </a:lnTo>
                <a:lnTo>
                  <a:pt x="48585" y="5253"/>
                </a:lnTo>
                <a:lnTo>
                  <a:pt x="38559" y="173"/>
                </a:lnTo>
                <a:lnTo>
                  <a:pt x="27660" y="0"/>
                </a:lnTo>
                <a:close/>
              </a:path>
              <a:path w="128905" h="135254">
                <a:moveTo>
                  <a:pt x="51531" y="9429"/>
                </a:moveTo>
                <a:lnTo>
                  <a:pt x="35332" y="9429"/>
                </a:lnTo>
                <a:lnTo>
                  <a:pt x="43309" y="11883"/>
                </a:lnTo>
                <a:lnTo>
                  <a:pt x="44881" y="17907"/>
                </a:lnTo>
                <a:lnTo>
                  <a:pt x="41766" y="25022"/>
                </a:lnTo>
                <a:lnTo>
                  <a:pt x="35682" y="30745"/>
                </a:lnTo>
                <a:lnTo>
                  <a:pt x="28348" y="32597"/>
                </a:lnTo>
                <a:lnTo>
                  <a:pt x="49150" y="32597"/>
                </a:lnTo>
                <a:lnTo>
                  <a:pt x="53253" y="27425"/>
                </a:lnTo>
                <a:lnTo>
                  <a:pt x="55688" y="17222"/>
                </a:lnTo>
                <a:lnTo>
                  <a:pt x="55652" y="15271"/>
                </a:lnTo>
                <a:lnTo>
                  <a:pt x="51531" y="9429"/>
                </a:lnTo>
                <a:close/>
              </a:path>
            </a:pathLst>
          </a:custGeom>
          <a:solidFill>
            <a:srgbClr val="2F475C"/>
          </a:solidFill>
        </p:spPr>
        <p:txBody>
          <a:bodyPr wrap="square" lIns="0" tIns="0" rIns="0" bIns="0" rtlCol="0"/>
          <a:lstStyle/>
          <a:p>
            <a:endParaRPr/>
          </a:p>
        </p:txBody>
      </p:sp>
      <p:sp>
        <p:nvSpPr>
          <p:cNvPr id="51" name="bk object 51"/>
          <p:cNvSpPr/>
          <p:nvPr/>
        </p:nvSpPr>
        <p:spPr>
          <a:xfrm>
            <a:off x="1640207" y="4722488"/>
            <a:ext cx="125095" cy="133985"/>
          </a:xfrm>
          <a:custGeom>
            <a:avLst/>
            <a:gdLst/>
            <a:ahLst/>
            <a:cxnLst/>
            <a:rect l="l" t="t" r="r" b="b"/>
            <a:pathLst>
              <a:path w="125094" h="133985">
                <a:moveTo>
                  <a:pt x="105393" y="0"/>
                </a:moveTo>
                <a:lnTo>
                  <a:pt x="97806" y="1319"/>
                </a:lnTo>
                <a:lnTo>
                  <a:pt x="88998" y="4035"/>
                </a:lnTo>
                <a:lnTo>
                  <a:pt x="79023" y="7810"/>
                </a:lnTo>
                <a:lnTo>
                  <a:pt x="55786" y="17183"/>
                </a:lnTo>
                <a:lnTo>
                  <a:pt x="42627" y="22104"/>
                </a:lnTo>
                <a:lnTo>
                  <a:pt x="39882" y="32506"/>
                </a:lnTo>
                <a:lnTo>
                  <a:pt x="39445" y="44251"/>
                </a:lnTo>
                <a:lnTo>
                  <a:pt x="40309" y="56740"/>
                </a:lnTo>
                <a:lnTo>
                  <a:pt x="41466" y="69373"/>
                </a:lnTo>
                <a:lnTo>
                  <a:pt x="41843" y="79749"/>
                </a:lnTo>
                <a:lnTo>
                  <a:pt x="41835" y="82191"/>
                </a:lnTo>
                <a:lnTo>
                  <a:pt x="40627" y="92673"/>
                </a:lnTo>
                <a:lnTo>
                  <a:pt x="29271" y="93865"/>
                </a:lnTo>
                <a:lnTo>
                  <a:pt x="19799" y="96877"/>
                </a:lnTo>
                <a:lnTo>
                  <a:pt x="0" y="123777"/>
                </a:lnTo>
                <a:lnTo>
                  <a:pt x="1408" y="128428"/>
                </a:lnTo>
                <a:lnTo>
                  <a:pt x="4559" y="131805"/>
                </a:lnTo>
                <a:lnTo>
                  <a:pt x="9431" y="133464"/>
                </a:lnTo>
                <a:lnTo>
                  <a:pt x="16003" y="132964"/>
                </a:lnTo>
                <a:lnTo>
                  <a:pt x="51551" y="105317"/>
                </a:lnTo>
                <a:lnTo>
                  <a:pt x="53616" y="95303"/>
                </a:lnTo>
                <a:lnTo>
                  <a:pt x="53463" y="84484"/>
                </a:lnTo>
                <a:lnTo>
                  <a:pt x="52639" y="73304"/>
                </a:lnTo>
                <a:lnTo>
                  <a:pt x="52690" y="62204"/>
                </a:lnTo>
                <a:lnTo>
                  <a:pt x="55162" y="51627"/>
                </a:lnTo>
                <a:lnTo>
                  <a:pt x="66476" y="47028"/>
                </a:lnTo>
                <a:lnTo>
                  <a:pt x="77335" y="42442"/>
                </a:lnTo>
                <a:lnTo>
                  <a:pt x="88178" y="39167"/>
                </a:lnTo>
                <a:lnTo>
                  <a:pt x="99439" y="38505"/>
                </a:lnTo>
                <a:lnTo>
                  <a:pt x="122462" y="38505"/>
                </a:lnTo>
                <a:lnTo>
                  <a:pt x="122517" y="37573"/>
                </a:lnTo>
                <a:lnTo>
                  <a:pt x="55242" y="37573"/>
                </a:lnTo>
                <a:lnTo>
                  <a:pt x="54352" y="34244"/>
                </a:lnTo>
                <a:lnTo>
                  <a:pt x="88933" y="17033"/>
                </a:lnTo>
                <a:lnTo>
                  <a:pt x="122585" y="16895"/>
                </a:lnTo>
                <a:lnTo>
                  <a:pt x="122492" y="15465"/>
                </a:lnTo>
                <a:lnTo>
                  <a:pt x="120310" y="7810"/>
                </a:lnTo>
                <a:lnTo>
                  <a:pt x="116699" y="2907"/>
                </a:lnTo>
                <a:lnTo>
                  <a:pt x="111709" y="416"/>
                </a:lnTo>
                <a:lnTo>
                  <a:pt x="105393" y="0"/>
                </a:lnTo>
                <a:close/>
              </a:path>
              <a:path w="125094" h="133985">
                <a:moveTo>
                  <a:pt x="122462" y="38505"/>
                </a:moveTo>
                <a:lnTo>
                  <a:pt x="99439" y="38505"/>
                </a:lnTo>
                <a:lnTo>
                  <a:pt x="111556" y="41756"/>
                </a:lnTo>
                <a:lnTo>
                  <a:pt x="109367" y="69373"/>
                </a:lnTo>
                <a:lnTo>
                  <a:pt x="108582" y="79749"/>
                </a:lnTo>
                <a:lnTo>
                  <a:pt x="104976" y="82191"/>
                </a:lnTo>
                <a:lnTo>
                  <a:pt x="95997" y="89385"/>
                </a:lnTo>
                <a:lnTo>
                  <a:pt x="89294" y="96450"/>
                </a:lnTo>
                <a:lnTo>
                  <a:pt x="84681" y="103194"/>
                </a:lnTo>
                <a:lnTo>
                  <a:pt x="81971" y="109429"/>
                </a:lnTo>
                <a:lnTo>
                  <a:pt x="80979" y="114964"/>
                </a:lnTo>
                <a:lnTo>
                  <a:pt x="81518" y="119607"/>
                </a:lnTo>
                <a:lnTo>
                  <a:pt x="83401" y="123170"/>
                </a:lnTo>
                <a:lnTo>
                  <a:pt x="86467" y="125466"/>
                </a:lnTo>
                <a:lnTo>
                  <a:pt x="90457" y="126289"/>
                </a:lnTo>
                <a:lnTo>
                  <a:pt x="95267" y="125460"/>
                </a:lnTo>
                <a:lnTo>
                  <a:pt x="124524" y="89896"/>
                </a:lnTo>
                <a:lnTo>
                  <a:pt x="123134" y="79749"/>
                </a:lnTo>
                <a:lnTo>
                  <a:pt x="121150" y="68761"/>
                </a:lnTo>
                <a:lnTo>
                  <a:pt x="120290" y="55848"/>
                </a:lnTo>
                <a:lnTo>
                  <a:pt x="122351" y="40381"/>
                </a:lnTo>
                <a:lnTo>
                  <a:pt x="122462" y="38505"/>
                </a:lnTo>
                <a:close/>
              </a:path>
              <a:path w="125094" h="133985">
                <a:moveTo>
                  <a:pt x="122585" y="16895"/>
                </a:moveTo>
                <a:lnTo>
                  <a:pt x="111672" y="16895"/>
                </a:lnTo>
                <a:lnTo>
                  <a:pt x="106823" y="25007"/>
                </a:lnTo>
                <a:lnTo>
                  <a:pt x="91518" y="27462"/>
                </a:lnTo>
                <a:lnTo>
                  <a:pt x="79317" y="31001"/>
                </a:lnTo>
                <a:lnTo>
                  <a:pt x="67448" y="35498"/>
                </a:lnTo>
                <a:lnTo>
                  <a:pt x="55242" y="37573"/>
                </a:lnTo>
                <a:lnTo>
                  <a:pt x="122517" y="37573"/>
                </a:lnTo>
                <a:lnTo>
                  <a:pt x="123115" y="27462"/>
                </a:lnTo>
                <a:lnTo>
                  <a:pt x="123112" y="25007"/>
                </a:lnTo>
                <a:lnTo>
                  <a:pt x="122585" y="16895"/>
                </a:lnTo>
                <a:close/>
              </a:path>
            </a:pathLst>
          </a:custGeom>
          <a:solidFill>
            <a:srgbClr val="2F475C"/>
          </a:solidFill>
        </p:spPr>
        <p:txBody>
          <a:bodyPr wrap="square" lIns="0" tIns="0" rIns="0" bIns="0" rtlCol="0"/>
          <a:lstStyle/>
          <a:p>
            <a:endParaRPr/>
          </a:p>
        </p:txBody>
      </p:sp>
      <p:sp>
        <p:nvSpPr>
          <p:cNvPr id="52" name="bk object 52"/>
          <p:cNvSpPr/>
          <p:nvPr/>
        </p:nvSpPr>
        <p:spPr>
          <a:xfrm>
            <a:off x="8173539" y="4458091"/>
            <a:ext cx="111760" cy="153670"/>
          </a:xfrm>
          <a:custGeom>
            <a:avLst/>
            <a:gdLst/>
            <a:ahLst/>
            <a:cxnLst/>
            <a:rect l="l" t="t" r="r" b="b"/>
            <a:pathLst>
              <a:path w="111759" h="153670">
                <a:moveTo>
                  <a:pt x="72091" y="0"/>
                </a:moveTo>
                <a:lnTo>
                  <a:pt x="49641" y="45997"/>
                </a:lnTo>
                <a:lnTo>
                  <a:pt x="50100" y="57341"/>
                </a:lnTo>
                <a:lnTo>
                  <a:pt x="50876" y="71041"/>
                </a:lnTo>
                <a:lnTo>
                  <a:pt x="51380" y="84213"/>
                </a:lnTo>
                <a:lnTo>
                  <a:pt x="51115" y="96290"/>
                </a:lnTo>
                <a:lnTo>
                  <a:pt x="49583" y="106707"/>
                </a:lnTo>
                <a:lnTo>
                  <a:pt x="43319" y="106999"/>
                </a:lnTo>
                <a:lnTo>
                  <a:pt x="32639" y="108749"/>
                </a:lnTo>
                <a:lnTo>
                  <a:pt x="2060" y="131744"/>
                </a:lnTo>
                <a:lnTo>
                  <a:pt x="0" y="142309"/>
                </a:lnTo>
                <a:lnTo>
                  <a:pt x="1046" y="146752"/>
                </a:lnTo>
                <a:lnTo>
                  <a:pt x="3442" y="150259"/>
                </a:lnTo>
                <a:lnTo>
                  <a:pt x="7162" y="152547"/>
                </a:lnTo>
                <a:lnTo>
                  <a:pt x="12182" y="153333"/>
                </a:lnTo>
                <a:lnTo>
                  <a:pt x="18474" y="152334"/>
                </a:lnTo>
                <a:lnTo>
                  <a:pt x="55860" y="124829"/>
                </a:lnTo>
                <a:lnTo>
                  <a:pt x="62882" y="91628"/>
                </a:lnTo>
                <a:lnTo>
                  <a:pt x="62530" y="79666"/>
                </a:lnTo>
                <a:lnTo>
                  <a:pt x="61880" y="67569"/>
                </a:lnTo>
                <a:lnTo>
                  <a:pt x="61678" y="59929"/>
                </a:lnTo>
                <a:lnTo>
                  <a:pt x="61667" y="53570"/>
                </a:lnTo>
                <a:lnTo>
                  <a:pt x="62211" y="43680"/>
                </a:lnTo>
                <a:lnTo>
                  <a:pt x="64432" y="32356"/>
                </a:lnTo>
                <a:lnTo>
                  <a:pt x="99103" y="32356"/>
                </a:lnTo>
                <a:lnTo>
                  <a:pt x="97990" y="29872"/>
                </a:lnTo>
                <a:lnTo>
                  <a:pt x="84381" y="29872"/>
                </a:lnTo>
                <a:lnTo>
                  <a:pt x="77650" y="26493"/>
                </a:lnTo>
                <a:lnTo>
                  <a:pt x="71173" y="22798"/>
                </a:lnTo>
                <a:lnTo>
                  <a:pt x="64442" y="19420"/>
                </a:lnTo>
                <a:lnTo>
                  <a:pt x="65458" y="14505"/>
                </a:lnTo>
                <a:lnTo>
                  <a:pt x="70284" y="10199"/>
                </a:lnTo>
                <a:lnTo>
                  <a:pt x="86950" y="10199"/>
                </a:lnTo>
                <a:lnTo>
                  <a:pt x="81678" y="4369"/>
                </a:lnTo>
                <a:lnTo>
                  <a:pt x="72091" y="0"/>
                </a:lnTo>
                <a:close/>
              </a:path>
              <a:path w="111759" h="153670">
                <a:moveTo>
                  <a:pt x="99103" y="32356"/>
                </a:moveTo>
                <a:lnTo>
                  <a:pt x="64432" y="32356"/>
                </a:lnTo>
                <a:lnTo>
                  <a:pt x="70860" y="33755"/>
                </a:lnTo>
                <a:lnTo>
                  <a:pt x="77785" y="38848"/>
                </a:lnTo>
                <a:lnTo>
                  <a:pt x="84879" y="45997"/>
                </a:lnTo>
                <a:lnTo>
                  <a:pt x="91815" y="53570"/>
                </a:lnTo>
                <a:lnTo>
                  <a:pt x="98266" y="59929"/>
                </a:lnTo>
                <a:lnTo>
                  <a:pt x="103903" y="63441"/>
                </a:lnTo>
                <a:lnTo>
                  <a:pt x="108399" y="62469"/>
                </a:lnTo>
                <a:lnTo>
                  <a:pt x="111427" y="55379"/>
                </a:lnTo>
                <a:lnTo>
                  <a:pt x="105363" y="45853"/>
                </a:lnTo>
                <a:lnTo>
                  <a:pt x="100118" y="34620"/>
                </a:lnTo>
                <a:lnTo>
                  <a:pt x="99103" y="32356"/>
                </a:lnTo>
                <a:close/>
              </a:path>
              <a:path w="111759" h="153670">
                <a:moveTo>
                  <a:pt x="86950" y="10199"/>
                </a:moveTo>
                <a:lnTo>
                  <a:pt x="70284" y="10199"/>
                </a:lnTo>
                <a:lnTo>
                  <a:pt x="80063" y="12346"/>
                </a:lnTo>
                <a:lnTo>
                  <a:pt x="81841" y="21261"/>
                </a:lnTo>
                <a:lnTo>
                  <a:pt x="84381" y="29872"/>
                </a:lnTo>
                <a:lnTo>
                  <a:pt x="97990" y="29872"/>
                </a:lnTo>
                <a:lnTo>
                  <a:pt x="94930" y="23048"/>
                </a:lnTo>
                <a:lnTo>
                  <a:pt x="89037" y="12508"/>
                </a:lnTo>
                <a:lnTo>
                  <a:pt x="86950" y="10199"/>
                </a:lnTo>
                <a:close/>
              </a:path>
            </a:pathLst>
          </a:custGeom>
          <a:solidFill>
            <a:srgbClr val="2F475C"/>
          </a:solidFill>
        </p:spPr>
        <p:txBody>
          <a:bodyPr wrap="square" lIns="0" tIns="0" rIns="0" bIns="0" rtlCol="0"/>
          <a:lstStyle/>
          <a:p>
            <a:endParaRPr/>
          </a:p>
        </p:txBody>
      </p:sp>
      <p:sp>
        <p:nvSpPr>
          <p:cNvPr id="53" name="bk object 53"/>
          <p:cNvSpPr/>
          <p:nvPr/>
        </p:nvSpPr>
        <p:spPr>
          <a:xfrm>
            <a:off x="7838257" y="4889772"/>
            <a:ext cx="120014" cy="154940"/>
          </a:xfrm>
          <a:custGeom>
            <a:avLst/>
            <a:gdLst/>
            <a:ahLst/>
            <a:cxnLst/>
            <a:rect l="l" t="t" r="r" b="b"/>
            <a:pathLst>
              <a:path w="120015" h="154939">
                <a:moveTo>
                  <a:pt x="77927" y="110192"/>
                </a:moveTo>
                <a:lnTo>
                  <a:pt x="62412" y="110192"/>
                </a:lnTo>
                <a:lnTo>
                  <a:pt x="69778" y="112821"/>
                </a:lnTo>
                <a:lnTo>
                  <a:pt x="70521" y="124908"/>
                </a:lnTo>
                <a:lnTo>
                  <a:pt x="71526" y="147706"/>
                </a:lnTo>
                <a:lnTo>
                  <a:pt x="72352" y="152587"/>
                </a:lnTo>
                <a:lnTo>
                  <a:pt x="74158" y="154333"/>
                </a:lnTo>
                <a:lnTo>
                  <a:pt x="77510" y="153779"/>
                </a:lnTo>
                <a:lnTo>
                  <a:pt x="82975" y="151761"/>
                </a:lnTo>
                <a:lnTo>
                  <a:pt x="91122" y="149115"/>
                </a:lnTo>
                <a:lnTo>
                  <a:pt x="102518" y="146676"/>
                </a:lnTo>
                <a:lnTo>
                  <a:pt x="117729" y="145280"/>
                </a:lnTo>
                <a:lnTo>
                  <a:pt x="118991" y="141068"/>
                </a:lnTo>
                <a:lnTo>
                  <a:pt x="86982" y="141068"/>
                </a:lnTo>
                <a:lnTo>
                  <a:pt x="83656" y="140109"/>
                </a:lnTo>
                <a:lnTo>
                  <a:pt x="81523" y="138259"/>
                </a:lnTo>
                <a:lnTo>
                  <a:pt x="80341" y="135680"/>
                </a:lnTo>
                <a:lnTo>
                  <a:pt x="79866" y="132529"/>
                </a:lnTo>
                <a:lnTo>
                  <a:pt x="79969" y="126808"/>
                </a:lnTo>
                <a:lnTo>
                  <a:pt x="80152" y="123329"/>
                </a:lnTo>
                <a:lnTo>
                  <a:pt x="80190" y="117425"/>
                </a:lnTo>
                <a:lnTo>
                  <a:pt x="79615" y="113823"/>
                </a:lnTo>
                <a:lnTo>
                  <a:pt x="78291" y="110611"/>
                </a:lnTo>
                <a:lnTo>
                  <a:pt x="77927" y="110192"/>
                </a:lnTo>
                <a:close/>
              </a:path>
              <a:path w="120015" h="154939">
                <a:moveTo>
                  <a:pt x="70547" y="0"/>
                </a:moveTo>
                <a:lnTo>
                  <a:pt x="20399" y="75335"/>
                </a:lnTo>
                <a:lnTo>
                  <a:pt x="5775" y="128969"/>
                </a:lnTo>
                <a:lnTo>
                  <a:pt x="0" y="150600"/>
                </a:lnTo>
                <a:lnTo>
                  <a:pt x="7723" y="152739"/>
                </a:lnTo>
                <a:lnTo>
                  <a:pt x="19103" y="150040"/>
                </a:lnTo>
                <a:lnTo>
                  <a:pt x="31556" y="144506"/>
                </a:lnTo>
                <a:lnTo>
                  <a:pt x="39783" y="139722"/>
                </a:lnTo>
                <a:lnTo>
                  <a:pt x="23598" y="139722"/>
                </a:lnTo>
                <a:lnTo>
                  <a:pt x="13137" y="135411"/>
                </a:lnTo>
                <a:lnTo>
                  <a:pt x="22235" y="98094"/>
                </a:lnTo>
                <a:lnTo>
                  <a:pt x="36627" y="50580"/>
                </a:lnTo>
                <a:lnTo>
                  <a:pt x="49107" y="13442"/>
                </a:lnTo>
                <a:lnTo>
                  <a:pt x="57947" y="7961"/>
                </a:lnTo>
                <a:lnTo>
                  <a:pt x="88896" y="7961"/>
                </a:lnTo>
                <a:lnTo>
                  <a:pt x="88115" y="6968"/>
                </a:lnTo>
                <a:lnTo>
                  <a:pt x="80640" y="2277"/>
                </a:lnTo>
                <a:lnTo>
                  <a:pt x="70547" y="0"/>
                </a:lnTo>
                <a:close/>
              </a:path>
              <a:path w="120015" h="154939">
                <a:moveTo>
                  <a:pt x="88896" y="7961"/>
                </a:moveTo>
                <a:lnTo>
                  <a:pt x="57947" y="7961"/>
                </a:lnTo>
                <a:lnTo>
                  <a:pt x="70454" y="8632"/>
                </a:lnTo>
                <a:lnTo>
                  <a:pt x="82641" y="11798"/>
                </a:lnTo>
                <a:lnTo>
                  <a:pt x="94084" y="48141"/>
                </a:lnTo>
                <a:lnTo>
                  <a:pt x="102785" y="85861"/>
                </a:lnTo>
                <a:lnTo>
                  <a:pt x="108767" y="136176"/>
                </a:lnTo>
                <a:lnTo>
                  <a:pt x="106542" y="137003"/>
                </a:lnTo>
                <a:lnTo>
                  <a:pt x="98182" y="139675"/>
                </a:lnTo>
                <a:lnTo>
                  <a:pt x="91743" y="140977"/>
                </a:lnTo>
                <a:lnTo>
                  <a:pt x="86982" y="141068"/>
                </a:lnTo>
                <a:lnTo>
                  <a:pt x="118991" y="141068"/>
                </a:lnTo>
                <a:lnTo>
                  <a:pt x="119832" y="138259"/>
                </a:lnTo>
                <a:lnTo>
                  <a:pt x="119801" y="135411"/>
                </a:lnTo>
                <a:lnTo>
                  <a:pt x="119413" y="126808"/>
                </a:lnTo>
                <a:lnTo>
                  <a:pt x="117053" y="113077"/>
                </a:lnTo>
                <a:lnTo>
                  <a:pt x="113668" y="98094"/>
                </a:lnTo>
                <a:lnTo>
                  <a:pt x="110094" y="83169"/>
                </a:lnTo>
                <a:lnTo>
                  <a:pt x="107162" y="69612"/>
                </a:lnTo>
                <a:lnTo>
                  <a:pt x="97440" y="22688"/>
                </a:lnTo>
                <a:lnTo>
                  <a:pt x="93530" y="13847"/>
                </a:lnTo>
                <a:lnTo>
                  <a:pt x="88896" y="7961"/>
                </a:lnTo>
                <a:close/>
              </a:path>
              <a:path w="120015" h="154939">
                <a:moveTo>
                  <a:pt x="60665" y="104858"/>
                </a:moveTo>
                <a:lnTo>
                  <a:pt x="51959" y="105995"/>
                </a:lnTo>
                <a:lnTo>
                  <a:pt x="41057" y="108480"/>
                </a:lnTo>
                <a:lnTo>
                  <a:pt x="38090" y="118652"/>
                </a:lnTo>
                <a:lnTo>
                  <a:pt x="34945" y="128887"/>
                </a:lnTo>
                <a:lnTo>
                  <a:pt x="30490" y="136729"/>
                </a:lnTo>
                <a:lnTo>
                  <a:pt x="23598" y="139722"/>
                </a:lnTo>
                <a:lnTo>
                  <a:pt x="39783" y="139722"/>
                </a:lnTo>
                <a:lnTo>
                  <a:pt x="42503" y="138140"/>
                </a:lnTo>
                <a:lnTo>
                  <a:pt x="45469" y="125812"/>
                </a:lnTo>
                <a:lnTo>
                  <a:pt x="50601" y="114396"/>
                </a:lnTo>
                <a:lnTo>
                  <a:pt x="56570" y="112821"/>
                </a:lnTo>
                <a:lnTo>
                  <a:pt x="62412" y="110192"/>
                </a:lnTo>
                <a:lnTo>
                  <a:pt x="77927" y="110192"/>
                </a:lnTo>
                <a:lnTo>
                  <a:pt x="75977" y="107948"/>
                </a:lnTo>
                <a:lnTo>
                  <a:pt x="72426" y="105994"/>
                </a:lnTo>
                <a:lnTo>
                  <a:pt x="67406" y="104912"/>
                </a:lnTo>
                <a:lnTo>
                  <a:pt x="60665" y="104858"/>
                </a:lnTo>
                <a:close/>
              </a:path>
            </a:pathLst>
          </a:custGeom>
          <a:solidFill>
            <a:srgbClr val="2F475C"/>
          </a:solidFill>
        </p:spPr>
        <p:txBody>
          <a:bodyPr wrap="square" lIns="0" tIns="0" rIns="0" bIns="0" rtlCol="0"/>
          <a:lstStyle/>
          <a:p>
            <a:endParaRPr/>
          </a:p>
        </p:txBody>
      </p:sp>
      <p:sp>
        <p:nvSpPr>
          <p:cNvPr id="54" name="bk object 54"/>
          <p:cNvSpPr/>
          <p:nvPr/>
        </p:nvSpPr>
        <p:spPr>
          <a:xfrm>
            <a:off x="7885594" y="4914900"/>
            <a:ext cx="32384" cy="67310"/>
          </a:xfrm>
          <a:custGeom>
            <a:avLst/>
            <a:gdLst/>
            <a:ahLst/>
            <a:cxnLst/>
            <a:rect l="l" t="t" r="r" b="b"/>
            <a:pathLst>
              <a:path w="32384" h="67310">
                <a:moveTo>
                  <a:pt x="19901" y="0"/>
                </a:moveTo>
                <a:lnTo>
                  <a:pt x="13341" y="8616"/>
                </a:lnTo>
                <a:lnTo>
                  <a:pt x="8679" y="19318"/>
                </a:lnTo>
                <a:lnTo>
                  <a:pt x="5640" y="31245"/>
                </a:lnTo>
                <a:lnTo>
                  <a:pt x="3116" y="44357"/>
                </a:lnTo>
                <a:lnTo>
                  <a:pt x="0" y="58614"/>
                </a:lnTo>
                <a:lnTo>
                  <a:pt x="6257" y="63086"/>
                </a:lnTo>
                <a:lnTo>
                  <a:pt x="17072" y="64436"/>
                </a:lnTo>
                <a:lnTo>
                  <a:pt x="28355" y="66973"/>
                </a:lnTo>
                <a:lnTo>
                  <a:pt x="32050" y="60974"/>
                </a:lnTo>
                <a:lnTo>
                  <a:pt x="31088" y="54970"/>
                </a:lnTo>
                <a:lnTo>
                  <a:pt x="19965" y="54970"/>
                </a:lnTo>
                <a:lnTo>
                  <a:pt x="10503" y="53644"/>
                </a:lnTo>
                <a:lnTo>
                  <a:pt x="11011" y="46609"/>
                </a:lnTo>
                <a:lnTo>
                  <a:pt x="12916" y="39839"/>
                </a:lnTo>
                <a:lnTo>
                  <a:pt x="20006" y="38912"/>
                </a:lnTo>
                <a:lnTo>
                  <a:pt x="28997" y="38912"/>
                </a:lnTo>
                <a:lnTo>
                  <a:pt x="28524" y="33563"/>
                </a:lnTo>
                <a:lnTo>
                  <a:pt x="27721" y="21490"/>
                </a:lnTo>
                <a:lnTo>
                  <a:pt x="25430" y="10080"/>
                </a:lnTo>
                <a:lnTo>
                  <a:pt x="19901" y="0"/>
                </a:lnTo>
                <a:close/>
              </a:path>
              <a:path w="32384" h="67310">
                <a:moveTo>
                  <a:pt x="28997" y="38912"/>
                </a:moveTo>
                <a:lnTo>
                  <a:pt x="20006" y="38912"/>
                </a:lnTo>
                <a:lnTo>
                  <a:pt x="21806" y="48618"/>
                </a:lnTo>
                <a:lnTo>
                  <a:pt x="19965" y="54970"/>
                </a:lnTo>
                <a:lnTo>
                  <a:pt x="31088" y="54970"/>
                </a:lnTo>
                <a:lnTo>
                  <a:pt x="29592" y="45634"/>
                </a:lnTo>
                <a:lnTo>
                  <a:pt x="28997" y="38912"/>
                </a:lnTo>
                <a:close/>
              </a:path>
            </a:pathLst>
          </a:custGeom>
          <a:solidFill>
            <a:srgbClr val="2F475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73E6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rgbClr val="273E68"/>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p:txBody>
          <a:bodyPr lIns="0" tIns="0" rIns="0" bIns="0"/>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path>
            </a:pathLst>
          </a:custGeom>
          <a:solidFill>
            <a:srgbClr val="F4F7F9"/>
          </a:solidFill>
        </p:spPr>
        <p:txBody>
          <a:bodyPr wrap="square" lIns="0" tIns="0" rIns="0" bIns="0" rtlCol="0"/>
          <a:lstStyle/>
          <a:p>
            <a:endParaRPr/>
          </a:p>
        </p:txBody>
      </p:sp>
      <p:sp>
        <p:nvSpPr>
          <p:cNvPr id="17" name="bk object 17"/>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0" y="5715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19" name="bk object 19"/>
          <p:cNvSpPr/>
          <p:nvPr/>
        </p:nvSpPr>
        <p:spPr>
          <a:xfrm>
            <a:off x="0" y="11430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0" name="bk object 20"/>
          <p:cNvSpPr/>
          <p:nvPr/>
        </p:nvSpPr>
        <p:spPr>
          <a:xfrm>
            <a:off x="0" y="2287523"/>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1" name="bk object 21"/>
          <p:cNvSpPr/>
          <p:nvPr/>
        </p:nvSpPr>
        <p:spPr>
          <a:xfrm>
            <a:off x="0" y="2860548"/>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2" name="bk object 22"/>
          <p:cNvSpPr/>
          <p:nvPr/>
        </p:nvSpPr>
        <p:spPr>
          <a:xfrm>
            <a:off x="0" y="3432047"/>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3" name="bk object 23"/>
          <p:cNvSpPr/>
          <p:nvPr/>
        </p:nvSpPr>
        <p:spPr>
          <a:xfrm>
            <a:off x="0" y="40050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4" name="bk object 24"/>
          <p:cNvSpPr/>
          <p:nvPr/>
        </p:nvSpPr>
        <p:spPr>
          <a:xfrm>
            <a:off x="0" y="45765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5" name="bk object 25"/>
          <p:cNvSpPr/>
          <p:nvPr/>
        </p:nvSpPr>
        <p:spPr>
          <a:xfrm>
            <a:off x="0" y="1716023"/>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6" name="bk object 26"/>
          <p:cNvSpPr/>
          <p:nvPr/>
        </p:nvSpPr>
        <p:spPr>
          <a:xfrm>
            <a:off x="2049344" y="4405964"/>
            <a:ext cx="555345" cy="647056"/>
          </a:xfrm>
          <a:prstGeom prst="rect">
            <a:avLst/>
          </a:prstGeom>
          <a:blipFill>
            <a:blip r:embed="rId3" cstate="print"/>
            <a:stretch>
              <a:fillRect/>
            </a:stretch>
          </a:blipFill>
        </p:spPr>
        <p:txBody>
          <a:bodyPr wrap="square" lIns="0" tIns="0" rIns="0" bIns="0" rtlCol="0"/>
          <a:lstStyle/>
          <a:p>
            <a:endParaRPr/>
          </a:p>
        </p:txBody>
      </p:sp>
      <p:sp>
        <p:nvSpPr>
          <p:cNvPr id="27" name="bk object 27"/>
          <p:cNvSpPr/>
          <p:nvPr/>
        </p:nvSpPr>
        <p:spPr>
          <a:xfrm>
            <a:off x="126743" y="4427606"/>
            <a:ext cx="923110" cy="696074"/>
          </a:xfrm>
          <a:prstGeom prst="rect">
            <a:avLst/>
          </a:prstGeom>
          <a:blipFill>
            <a:blip r:embed="rId4" cstate="print"/>
            <a:stretch>
              <a:fillRect/>
            </a:stretch>
          </a:blipFill>
        </p:spPr>
        <p:txBody>
          <a:bodyPr wrap="square" lIns="0" tIns="0" rIns="0" bIns="0" rtlCol="0"/>
          <a:lstStyle/>
          <a:p>
            <a:endParaRPr/>
          </a:p>
        </p:txBody>
      </p:sp>
      <p:sp>
        <p:nvSpPr>
          <p:cNvPr id="28" name="bk object 28"/>
          <p:cNvSpPr/>
          <p:nvPr/>
        </p:nvSpPr>
        <p:spPr>
          <a:xfrm>
            <a:off x="4716885" y="4422161"/>
            <a:ext cx="2023841" cy="721336"/>
          </a:xfrm>
          <a:prstGeom prst="rect">
            <a:avLst/>
          </a:prstGeom>
          <a:blipFill>
            <a:blip r:embed="rId5" cstate="print"/>
            <a:stretch>
              <a:fillRect/>
            </a:stretch>
          </a:blipFill>
        </p:spPr>
        <p:txBody>
          <a:bodyPr wrap="square" lIns="0" tIns="0" rIns="0" bIns="0" rtlCol="0"/>
          <a:lstStyle/>
          <a:p>
            <a:endParaRPr/>
          </a:p>
        </p:txBody>
      </p:sp>
      <p:sp>
        <p:nvSpPr>
          <p:cNvPr id="29" name="bk object 29"/>
          <p:cNvSpPr/>
          <p:nvPr/>
        </p:nvSpPr>
        <p:spPr>
          <a:xfrm>
            <a:off x="0" y="4445698"/>
            <a:ext cx="215900" cy="314960"/>
          </a:xfrm>
          <a:custGeom>
            <a:avLst/>
            <a:gdLst/>
            <a:ahLst/>
            <a:cxnLst/>
            <a:rect l="l" t="t" r="r" b="b"/>
            <a:pathLst>
              <a:path w="215900" h="314960">
                <a:moveTo>
                  <a:pt x="86430" y="184177"/>
                </a:moveTo>
                <a:lnTo>
                  <a:pt x="77315" y="216242"/>
                </a:lnTo>
                <a:lnTo>
                  <a:pt x="77914" y="225627"/>
                </a:lnTo>
                <a:lnTo>
                  <a:pt x="93849" y="269109"/>
                </a:lnTo>
                <a:lnTo>
                  <a:pt x="117966" y="303363"/>
                </a:lnTo>
                <a:lnTo>
                  <a:pt x="136226" y="314621"/>
                </a:lnTo>
                <a:lnTo>
                  <a:pt x="145291" y="314238"/>
                </a:lnTo>
                <a:lnTo>
                  <a:pt x="142826" y="304680"/>
                </a:lnTo>
                <a:lnTo>
                  <a:pt x="136572" y="293662"/>
                </a:lnTo>
                <a:lnTo>
                  <a:pt x="137087" y="284985"/>
                </a:lnTo>
                <a:lnTo>
                  <a:pt x="140903" y="274928"/>
                </a:lnTo>
                <a:lnTo>
                  <a:pt x="141545" y="273805"/>
                </a:lnTo>
                <a:lnTo>
                  <a:pt x="123768" y="273805"/>
                </a:lnTo>
                <a:lnTo>
                  <a:pt x="118508" y="265720"/>
                </a:lnTo>
                <a:lnTo>
                  <a:pt x="117321" y="255665"/>
                </a:lnTo>
                <a:lnTo>
                  <a:pt x="122648" y="243738"/>
                </a:lnTo>
                <a:lnTo>
                  <a:pt x="109114" y="243738"/>
                </a:lnTo>
                <a:lnTo>
                  <a:pt x="104857" y="234590"/>
                </a:lnTo>
                <a:lnTo>
                  <a:pt x="103690" y="224717"/>
                </a:lnTo>
                <a:lnTo>
                  <a:pt x="105634" y="214925"/>
                </a:lnTo>
                <a:lnTo>
                  <a:pt x="109796" y="204622"/>
                </a:lnTo>
                <a:lnTo>
                  <a:pt x="115286" y="193215"/>
                </a:lnTo>
                <a:lnTo>
                  <a:pt x="115972" y="191700"/>
                </a:lnTo>
                <a:lnTo>
                  <a:pt x="94958" y="191700"/>
                </a:lnTo>
                <a:lnTo>
                  <a:pt x="90386" y="185767"/>
                </a:lnTo>
                <a:lnTo>
                  <a:pt x="86430" y="184177"/>
                </a:lnTo>
              </a:path>
              <a:path w="215900" h="314960">
                <a:moveTo>
                  <a:pt x="185869" y="189179"/>
                </a:moveTo>
                <a:lnTo>
                  <a:pt x="157441" y="189179"/>
                </a:lnTo>
                <a:lnTo>
                  <a:pt x="158853" y="189743"/>
                </a:lnTo>
                <a:lnTo>
                  <a:pt x="166884" y="196313"/>
                </a:lnTo>
                <a:lnTo>
                  <a:pt x="157071" y="235097"/>
                </a:lnTo>
                <a:lnTo>
                  <a:pt x="133014" y="265163"/>
                </a:lnTo>
                <a:lnTo>
                  <a:pt x="123768" y="273805"/>
                </a:lnTo>
                <a:lnTo>
                  <a:pt x="141545" y="273805"/>
                </a:lnTo>
                <a:lnTo>
                  <a:pt x="147151" y="263993"/>
                </a:lnTo>
                <a:lnTo>
                  <a:pt x="154961" y="252682"/>
                </a:lnTo>
                <a:lnTo>
                  <a:pt x="163468" y="241497"/>
                </a:lnTo>
                <a:lnTo>
                  <a:pt x="171801" y="230940"/>
                </a:lnTo>
                <a:lnTo>
                  <a:pt x="179093" y="221514"/>
                </a:lnTo>
                <a:lnTo>
                  <a:pt x="184476" y="213720"/>
                </a:lnTo>
                <a:lnTo>
                  <a:pt x="210221" y="213720"/>
                </a:lnTo>
                <a:lnTo>
                  <a:pt x="205231" y="206975"/>
                </a:lnTo>
                <a:lnTo>
                  <a:pt x="196615" y="198416"/>
                </a:lnTo>
                <a:lnTo>
                  <a:pt x="185869" y="189179"/>
                </a:lnTo>
              </a:path>
              <a:path w="215900" h="314960">
                <a:moveTo>
                  <a:pt x="170000" y="175193"/>
                </a:moveTo>
                <a:lnTo>
                  <a:pt x="128254" y="175193"/>
                </a:lnTo>
                <a:lnTo>
                  <a:pt x="136227" y="178109"/>
                </a:lnTo>
                <a:lnTo>
                  <a:pt x="142983" y="189743"/>
                </a:lnTo>
                <a:lnTo>
                  <a:pt x="117259" y="233028"/>
                </a:lnTo>
                <a:lnTo>
                  <a:pt x="109114" y="243738"/>
                </a:lnTo>
                <a:lnTo>
                  <a:pt x="122648" y="243738"/>
                </a:lnTo>
                <a:lnTo>
                  <a:pt x="123137" y="242642"/>
                </a:lnTo>
                <a:lnTo>
                  <a:pt x="129541" y="231553"/>
                </a:lnTo>
                <a:lnTo>
                  <a:pt x="135695" y="220227"/>
                </a:lnTo>
                <a:lnTo>
                  <a:pt x="142077" y="209100"/>
                </a:lnTo>
                <a:lnTo>
                  <a:pt x="149167" y="198606"/>
                </a:lnTo>
                <a:lnTo>
                  <a:pt x="157441" y="189179"/>
                </a:lnTo>
                <a:lnTo>
                  <a:pt x="185869" y="189179"/>
                </a:lnTo>
                <a:lnTo>
                  <a:pt x="176943" y="181644"/>
                </a:lnTo>
                <a:lnTo>
                  <a:pt x="170000" y="175193"/>
                </a:lnTo>
              </a:path>
              <a:path w="215900" h="314960">
                <a:moveTo>
                  <a:pt x="210221" y="213720"/>
                </a:moveTo>
                <a:lnTo>
                  <a:pt x="184476" y="213720"/>
                </a:lnTo>
                <a:lnTo>
                  <a:pt x="192574" y="219893"/>
                </a:lnTo>
                <a:lnTo>
                  <a:pt x="198376" y="229165"/>
                </a:lnTo>
                <a:lnTo>
                  <a:pt x="205005" y="236245"/>
                </a:lnTo>
                <a:lnTo>
                  <a:pt x="215587" y="235842"/>
                </a:lnTo>
                <a:lnTo>
                  <a:pt x="215601" y="225481"/>
                </a:lnTo>
                <a:lnTo>
                  <a:pt x="211854" y="215928"/>
                </a:lnTo>
                <a:lnTo>
                  <a:pt x="210221" y="213720"/>
                </a:lnTo>
              </a:path>
              <a:path w="215900" h="314960">
                <a:moveTo>
                  <a:pt x="163345" y="167968"/>
                </a:moveTo>
                <a:lnTo>
                  <a:pt x="89827" y="167968"/>
                </a:lnTo>
                <a:lnTo>
                  <a:pt x="101771" y="169557"/>
                </a:lnTo>
                <a:lnTo>
                  <a:pt x="112781" y="175356"/>
                </a:lnTo>
                <a:lnTo>
                  <a:pt x="107025" y="187175"/>
                </a:lnTo>
                <a:lnTo>
                  <a:pt x="94958" y="191700"/>
                </a:lnTo>
                <a:lnTo>
                  <a:pt x="115972" y="191700"/>
                </a:lnTo>
                <a:lnTo>
                  <a:pt x="121213" y="180112"/>
                </a:lnTo>
                <a:lnTo>
                  <a:pt x="128254" y="175193"/>
                </a:lnTo>
                <a:lnTo>
                  <a:pt x="170000" y="175193"/>
                </a:lnTo>
                <a:lnTo>
                  <a:pt x="167656" y="173016"/>
                </a:lnTo>
                <a:lnTo>
                  <a:pt x="163345" y="167968"/>
                </a:lnTo>
              </a:path>
              <a:path w="215900" h="314960">
                <a:moveTo>
                  <a:pt x="0" y="113794"/>
                </a:moveTo>
                <a:lnTo>
                  <a:pt x="24312" y="151089"/>
                </a:lnTo>
                <a:lnTo>
                  <a:pt x="62793" y="166290"/>
                </a:lnTo>
                <a:lnTo>
                  <a:pt x="77445" y="168175"/>
                </a:lnTo>
                <a:lnTo>
                  <a:pt x="89827" y="167968"/>
                </a:lnTo>
                <a:lnTo>
                  <a:pt x="163345" y="167968"/>
                </a:lnTo>
                <a:lnTo>
                  <a:pt x="159912" y="163948"/>
                </a:lnTo>
                <a:lnTo>
                  <a:pt x="150588" y="156782"/>
                </a:lnTo>
                <a:lnTo>
                  <a:pt x="149834" y="156413"/>
                </a:lnTo>
                <a:lnTo>
                  <a:pt x="71897" y="156413"/>
                </a:lnTo>
                <a:lnTo>
                  <a:pt x="70884" y="156385"/>
                </a:lnTo>
                <a:lnTo>
                  <a:pt x="33139" y="144270"/>
                </a:lnTo>
                <a:lnTo>
                  <a:pt x="2516" y="117120"/>
                </a:lnTo>
                <a:lnTo>
                  <a:pt x="0" y="113794"/>
                </a:lnTo>
              </a:path>
              <a:path w="215900" h="314960">
                <a:moveTo>
                  <a:pt x="0" y="84951"/>
                </a:moveTo>
                <a:lnTo>
                  <a:pt x="17558" y="121700"/>
                </a:lnTo>
                <a:lnTo>
                  <a:pt x="58647" y="150791"/>
                </a:lnTo>
                <a:lnTo>
                  <a:pt x="72099" y="154444"/>
                </a:lnTo>
                <a:lnTo>
                  <a:pt x="72174" y="155130"/>
                </a:lnTo>
                <a:lnTo>
                  <a:pt x="71822" y="155727"/>
                </a:lnTo>
                <a:lnTo>
                  <a:pt x="71897" y="156413"/>
                </a:lnTo>
                <a:lnTo>
                  <a:pt x="149834" y="156413"/>
                </a:lnTo>
                <a:lnTo>
                  <a:pt x="140464" y="151826"/>
                </a:lnTo>
                <a:lnTo>
                  <a:pt x="129777" y="148537"/>
                </a:lnTo>
                <a:lnTo>
                  <a:pt x="118764" y="146372"/>
                </a:lnTo>
                <a:lnTo>
                  <a:pt x="96708" y="143243"/>
                </a:lnTo>
                <a:lnTo>
                  <a:pt x="86138" y="141193"/>
                </a:lnTo>
                <a:lnTo>
                  <a:pt x="76190" y="138095"/>
                </a:lnTo>
                <a:lnTo>
                  <a:pt x="67100" y="133406"/>
                </a:lnTo>
                <a:lnTo>
                  <a:pt x="59106" y="126584"/>
                </a:lnTo>
                <a:lnTo>
                  <a:pt x="64963" y="123469"/>
                </a:lnTo>
                <a:lnTo>
                  <a:pt x="34933" y="123469"/>
                </a:lnTo>
                <a:lnTo>
                  <a:pt x="26402" y="114934"/>
                </a:lnTo>
                <a:lnTo>
                  <a:pt x="26392" y="112008"/>
                </a:lnTo>
                <a:lnTo>
                  <a:pt x="26706" y="101070"/>
                </a:lnTo>
                <a:lnTo>
                  <a:pt x="37116" y="96568"/>
                </a:lnTo>
                <a:lnTo>
                  <a:pt x="45029" y="93729"/>
                </a:lnTo>
                <a:lnTo>
                  <a:pt x="19449" y="93729"/>
                </a:lnTo>
                <a:lnTo>
                  <a:pt x="10440" y="92886"/>
                </a:lnTo>
                <a:lnTo>
                  <a:pt x="2397" y="88254"/>
                </a:lnTo>
                <a:lnTo>
                  <a:pt x="0" y="84951"/>
                </a:lnTo>
              </a:path>
              <a:path w="215900" h="314960">
                <a:moveTo>
                  <a:pt x="109539" y="114934"/>
                </a:moveTo>
                <a:lnTo>
                  <a:pt x="95346" y="114934"/>
                </a:lnTo>
                <a:lnTo>
                  <a:pt x="94390" y="118293"/>
                </a:lnTo>
                <a:lnTo>
                  <a:pt x="94470" y="127254"/>
                </a:lnTo>
                <a:lnTo>
                  <a:pt x="98380" y="131856"/>
                </a:lnTo>
                <a:lnTo>
                  <a:pt x="106621" y="126642"/>
                </a:lnTo>
                <a:lnTo>
                  <a:pt x="109262" y="115872"/>
                </a:lnTo>
                <a:lnTo>
                  <a:pt x="109539" y="114934"/>
                </a:lnTo>
              </a:path>
              <a:path w="215900" h="314960">
                <a:moveTo>
                  <a:pt x="113278" y="80053"/>
                </a:moveTo>
                <a:lnTo>
                  <a:pt x="88072" y="80053"/>
                </a:lnTo>
                <a:lnTo>
                  <a:pt x="94633" y="85844"/>
                </a:lnTo>
                <a:lnTo>
                  <a:pt x="94100" y="99063"/>
                </a:lnTo>
                <a:lnTo>
                  <a:pt x="60156" y="116476"/>
                </a:lnTo>
                <a:lnTo>
                  <a:pt x="34933" y="123469"/>
                </a:lnTo>
                <a:lnTo>
                  <a:pt x="64963" y="123469"/>
                </a:lnTo>
                <a:lnTo>
                  <a:pt x="70538" y="120503"/>
                </a:lnTo>
                <a:lnTo>
                  <a:pt x="82692" y="116665"/>
                </a:lnTo>
                <a:lnTo>
                  <a:pt x="95346" y="114934"/>
                </a:lnTo>
                <a:lnTo>
                  <a:pt x="109539" y="114934"/>
                </a:lnTo>
                <a:lnTo>
                  <a:pt x="113072" y="102977"/>
                </a:lnTo>
                <a:lnTo>
                  <a:pt x="114249" y="97002"/>
                </a:lnTo>
                <a:lnTo>
                  <a:pt x="114146" y="87860"/>
                </a:lnTo>
                <a:lnTo>
                  <a:pt x="113355" y="80465"/>
                </a:lnTo>
                <a:lnTo>
                  <a:pt x="113278" y="80053"/>
                </a:lnTo>
              </a:path>
              <a:path w="215900" h="314960">
                <a:moveTo>
                  <a:pt x="105139" y="48667"/>
                </a:moveTo>
                <a:lnTo>
                  <a:pt x="70351" y="48667"/>
                </a:lnTo>
                <a:lnTo>
                  <a:pt x="79205" y="51708"/>
                </a:lnTo>
                <a:lnTo>
                  <a:pt x="87059" y="63020"/>
                </a:lnTo>
                <a:lnTo>
                  <a:pt x="84146" y="69242"/>
                </a:lnTo>
                <a:lnTo>
                  <a:pt x="69503" y="74471"/>
                </a:lnTo>
                <a:lnTo>
                  <a:pt x="59729" y="78274"/>
                </a:lnTo>
                <a:lnTo>
                  <a:pt x="39283" y="87860"/>
                </a:lnTo>
                <a:lnTo>
                  <a:pt x="29154" y="91736"/>
                </a:lnTo>
                <a:lnTo>
                  <a:pt x="19449" y="93729"/>
                </a:lnTo>
                <a:lnTo>
                  <a:pt x="45029" y="93729"/>
                </a:lnTo>
                <a:lnTo>
                  <a:pt x="48343" y="92541"/>
                </a:lnTo>
                <a:lnTo>
                  <a:pt x="60501" y="88663"/>
                </a:lnTo>
                <a:lnTo>
                  <a:pt x="73706" y="84609"/>
                </a:lnTo>
                <a:lnTo>
                  <a:pt x="88072" y="80053"/>
                </a:lnTo>
                <a:lnTo>
                  <a:pt x="113278" y="80053"/>
                </a:lnTo>
                <a:lnTo>
                  <a:pt x="111498" y="70626"/>
                </a:lnTo>
                <a:lnTo>
                  <a:pt x="108843" y="60223"/>
                </a:lnTo>
                <a:lnTo>
                  <a:pt x="105496" y="49615"/>
                </a:lnTo>
                <a:lnTo>
                  <a:pt x="105139" y="48667"/>
                </a:lnTo>
              </a:path>
              <a:path w="215900" h="314960">
                <a:moveTo>
                  <a:pt x="71657" y="0"/>
                </a:moveTo>
                <a:lnTo>
                  <a:pt x="66615" y="766"/>
                </a:lnTo>
                <a:lnTo>
                  <a:pt x="61842" y="4580"/>
                </a:lnTo>
                <a:lnTo>
                  <a:pt x="57442" y="11802"/>
                </a:lnTo>
                <a:lnTo>
                  <a:pt x="64967" y="22304"/>
                </a:lnTo>
                <a:lnTo>
                  <a:pt x="69877" y="33940"/>
                </a:lnTo>
                <a:lnTo>
                  <a:pt x="23697" y="54891"/>
                </a:lnTo>
                <a:lnTo>
                  <a:pt x="0" y="63139"/>
                </a:lnTo>
                <a:lnTo>
                  <a:pt x="0" y="75707"/>
                </a:lnTo>
                <a:lnTo>
                  <a:pt x="4019" y="72814"/>
                </a:lnTo>
                <a:lnTo>
                  <a:pt x="14702" y="67797"/>
                </a:lnTo>
                <a:lnTo>
                  <a:pt x="26546" y="63648"/>
                </a:lnTo>
                <a:lnTo>
                  <a:pt x="39297" y="59406"/>
                </a:lnTo>
                <a:lnTo>
                  <a:pt x="52703" y="54110"/>
                </a:lnTo>
                <a:lnTo>
                  <a:pt x="61262" y="50574"/>
                </a:lnTo>
                <a:lnTo>
                  <a:pt x="70351" y="48667"/>
                </a:lnTo>
                <a:lnTo>
                  <a:pt x="105139" y="48667"/>
                </a:lnTo>
                <a:lnTo>
                  <a:pt x="101564" y="39165"/>
                </a:lnTo>
                <a:lnTo>
                  <a:pt x="82118" y="6164"/>
                </a:lnTo>
                <a:lnTo>
                  <a:pt x="76860" y="1919"/>
                </a:lnTo>
                <a:lnTo>
                  <a:pt x="71657" y="0"/>
                </a:lnTo>
              </a:path>
            </a:pathLst>
          </a:custGeom>
          <a:solidFill>
            <a:srgbClr val="2F475C"/>
          </a:solidFill>
        </p:spPr>
        <p:txBody>
          <a:bodyPr wrap="square" lIns="0" tIns="0" rIns="0" bIns="0" rtlCol="0"/>
          <a:lstStyle/>
          <a:p>
            <a:endParaRPr/>
          </a:p>
        </p:txBody>
      </p:sp>
      <p:sp>
        <p:nvSpPr>
          <p:cNvPr id="30" name="bk object 30"/>
          <p:cNvSpPr/>
          <p:nvPr/>
        </p:nvSpPr>
        <p:spPr>
          <a:xfrm>
            <a:off x="6509493" y="4959129"/>
            <a:ext cx="213360" cy="139700"/>
          </a:xfrm>
          <a:custGeom>
            <a:avLst/>
            <a:gdLst/>
            <a:ahLst/>
            <a:cxnLst/>
            <a:rect l="l" t="t" r="r" b="b"/>
            <a:pathLst>
              <a:path w="213359" h="139700">
                <a:moveTo>
                  <a:pt x="141351" y="0"/>
                </a:moveTo>
                <a:lnTo>
                  <a:pt x="98063" y="22966"/>
                </a:lnTo>
                <a:lnTo>
                  <a:pt x="31172" y="63895"/>
                </a:lnTo>
                <a:lnTo>
                  <a:pt x="9700" y="108228"/>
                </a:lnTo>
                <a:lnTo>
                  <a:pt x="5146" y="121370"/>
                </a:lnTo>
                <a:lnTo>
                  <a:pt x="0" y="134710"/>
                </a:lnTo>
                <a:lnTo>
                  <a:pt x="6611" y="139366"/>
                </a:lnTo>
                <a:lnTo>
                  <a:pt x="46574" y="135184"/>
                </a:lnTo>
                <a:lnTo>
                  <a:pt x="59457" y="134007"/>
                </a:lnTo>
                <a:lnTo>
                  <a:pt x="72290" y="133113"/>
                </a:lnTo>
                <a:lnTo>
                  <a:pt x="84946" y="132641"/>
                </a:lnTo>
                <a:lnTo>
                  <a:pt x="103376" y="132641"/>
                </a:lnTo>
                <a:lnTo>
                  <a:pt x="105301" y="131558"/>
                </a:lnTo>
                <a:lnTo>
                  <a:pt x="106662" y="127725"/>
                </a:lnTo>
                <a:lnTo>
                  <a:pt x="49431" y="127725"/>
                </a:lnTo>
                <a:lnTo>
                  <a:pt x="36829" y="127359"/>
                </a:lnTo>
                <a:lnTo>
                  <a:pt x="24204" y="126055"/>
                </a:lnTo>
                <a:lnTo>
                  <a:pt x="11579" y="123849"/>
                </a:lnTo>
                <a:lnTo>
                  <a:pt x="14583" y="112289"/>
                </a:lnTo>
                <a:lnTo>
                  <a:pt x="20249" y="101032"/>
                </a:lnTo>
                <a:lnTo>
                  <a:pt x="26773" y="89749"/>
                </a:lnTo>
                <a:lnTo>
                  <a:pt x="32351" y="78111"/>
                </a:lnTo>
                <a:lnTo>
                  <a:pt x="44965" y="76205"/>
                </a:lnTo>
                <a:lnTo>
                  <a:pt x="57570" y="74852"/>
                </a:lnTo>
                <a:lnTo>
                  <a:pt x="95427" y="71783"/>
                </a:lnTo>
                <a:lnTo>
                  <a:pt x="108095" y="70315"/>
                </a:lnTo>
                <a:lnTo>
                  <a:pt x="119929" y="70315"/>
                </a:lnTo>
                <a:lnTo>
                  <a:pt x="120923" y="67979"/>
                </a:lnTo>
                <a:lnTo>
                  <a:pt x="64087" y="67979"/>
                </a:lnTo>
                <a:lnTo>
                  <a:pt x="52018" y="67617"/>
                </a:lnTo>
                <a:lnTo>
                  <a:pt x="42436" y="65406"/>
                </a:lnTo>
                <a:lnTo>
                  <a:pt x="48475" y="60639"/>
                </a:lnTo>
                <a:lnTo>
                  <a:pt x="58737" y="53786"/>
                </a:lnTo>
                <a:lnTo>
                  <a:pt x="69556" y="48167"/>
                </a:lnTo>
                <a:lnTo>
                  <a:pt x="80765" y="44066"/>
                </a:lnTo>
                <a:lnTo>
                  <a:pt x="92199" y="41767"/>
                </a:lnTo>
                <a:lnTo>
                  <a:pt x="103690" y="41554"/>
                </a:lnTo>
                <a:lnTo>
                  <a:pt x="187167" y="41554"/>
                </a:lnTo>
                <a:lnTo>
                  <a:pt x="187218" y="31043"/>
                </a:lnTo>
                <a:lnTo>
                  <a:pt x="113937" y="31043"/>
                </a:lnTo>
                <a:lnTo>
                  <a:pt x="108349" y="29646"/>
                </a:lnTo>
                <a:lnTo>
                  <a:pt x="112794" y="23804"/>
                </a:lnTo>
                <a:lnTo>
                  <a:pt x="151529" y="23804"/>
                </a:lnTo>
                <a:lnTo>
                  <a:pt x="150894" y="21467"/>
                </a:lnTo>
                <a:lnTo>
                  <a:pt x="157692" y="21467"/>
                </a:lnTo>
                <a:lnTo>
                  <a:pt x="161816" y="20057"/>
                </a:lnTo>
                <a:lnTo>
                  <a:pt x="210941" y="20057"/>
                </a:lnTo>
                <a:lnTo>
                  <a:pt x="210230" y="16552"/>
                </a:lnTo>
                <a:lnTo>
                  <a:pt x="177056" y="16552"/>
                </a:lnTo>
                <a:lnTo>
                  <a:pt x="171722" y="12577"/>
                </a:lnTo>
                <a:lnTo>
                  <a:pt x="163594" y="11878"/>
                </a:lnTo>
                <a:lnTo>
                  <a:pt x="174262" y="10240"/>
                </a:lnTo>
                <a:lnTo>
                  <a:pt x="207923" y="10240"/>
                </a:lnTo>
                <a:lnTo>
                  <a:pt x="205962" y="6909"/>
                </a:lnTo>
                <a:lnTo>
                  <a:pt x="200148" y="3428"/>
                </a:lnTo>
                <a:lnTo>
                  <a:pt x="191414" y="1725"/>
                </a:lnTo>
                <a:lnTo>
                  <a:pt x="179126" y="1072"/>
                </a:lnTo>
                <a:lnTo>
                  <a:pt x="162649" y="740"/>
                </a:lnTo>
                <a:lnTo>
                  <a:pt x="141351" y="0"/>
                </a:lnTo>
                <a:close/>
              </a:path>
              <a:path w="213359" h="139700">
                <a:moveTo>
                  <a:pt x="103376" y="132641"/>
                </a:moveTo>
                <a:lnTo>
                  <a:pt x="84946" y="132641"/>
                </a:lnTo>
                <a:lnTo>
                  <a:pt x="97300" y="132728"/>
                </a:lnTo>
                <a:lnTo>
                  <a:pt x="100729" y="134130"/>
                </a:lnTo>
                <a:lnTo>
                  <a:pt x="103376" y="132641"/>
                </a:lnTo>
                <a:close/>
              </a:path>
              <a:path w="213359" h="139700">
                <a:moveTo>
                  <a:pt x="119929" y="70315"/>
                </a:moveTo>
                <a:lnTo>
                  <a:pt x="108095" y="70315"/>
                </a:lnTo>
                <a:lnTo>
                  <a:pt x="106797" y="74726"/>
                </a:lnTo>
                <a:lnTo>
                  <a:pt x="104379" y="86179"/>
                </a:lnTo>
                <a:lnTo>
                  <a:pt x="101627" y="97945"/>
                </a:lnTo>
                <a:lnTo>
                  <a:pt x="74471" y="125501"/>
                </a:lnTo>
                <a:lnTo>
                  <a:pt x="49431" y="127725"/>
                </a:lnTo>
                <a:lnTo>
                  <a:pt x="106662" y="127725"/>
                </a:lnTo>
                <a:lnTo>
                  <a:pt x="107639" y="124971"/>
                </a:lnTo>
                <a:lnTo>
                  <a:pt x="113647" y="120137"/>
                </a:lnTo>
                <a:lnTo>
                  <a:pt x="122738" y="113928"/>
                </a:lnTo>
                <a:lnTo>
                  <a:pt x="129421" y="109706"/>
                </a:lnTo>
                <a:lnTo>
                  <a:pt x="107799" y="109706"/>
                </a:lnTo>
                <a:lnTo>
                  <a:pt x="109656" y="97945"/>
                </a:lnTo>
                <a:lnTo>
                  <a:pt x="113462" y="86037"/>
                </a:lnTo>
                <a:lnTo>
                  <a:pt x="118841" y="72873"/>
                </a:lnTo>
                <a:lnTo>
                  <a:pt x="119929" y="70315"/>
                </a:lnTo>
                <a:close/>
              </a:path>
              <a:path w="213359" h="139700">
                <a:moveTo>
                  <a:pt x="176364" y="50918"/>
                </a:moveTo>
                <a:lnTo>
                  <a:pt x="147211" y="50918"/>
                </a:lnTo>
                <a:lnTo>
                  <a:pt x="147111" y="53786"/>
                </a:lnTo>
                <a:lnTo>
                  <a:pt x="145941" y="65638"/>
                </a:lnTo>
                <a:lnTo>
                  <a:pt x="119507" y="106346"/>
                </a:lnTo>
                <a:lnTo>
                  <a:pt x="107799" y="109706"/>
                </a:lnTo>
                <a:lnTo>
                  <a:pt x="129421" y="109706"/>
                </a:lnTo>
                <a:lnTo>
                  <a:pt x="134200" y="106687"/>
                </a:lnTo>
                <a:lnTo>
                  <a:pt x="147320" y="98755"/>
                </a:lnTo>
                <a:lnTo>
                  <a:pt x="175608" y="82236"/>
                </a:lnTo>
                <a:lnTo>
                  <a:pt x="154196" y="82236"/>
                </a:lnTo>
                <a:lnTo>
                  <a:pt x="153172" y="75282"/>
                </a:lnTo>
                <a:lnTo>
                  <a:pt x="154497" y="62088"/>
                </a:lnTo>
                <a:lnTo>
                  <a:pt x="159930" y="51694"/>
                </a:lnTo>
                <a:lnTo>
                  <a:pt x="176456" y="51694"/>
                </a:lnTo>
                <a:lnTo>
                  <a:pt x="176364" y="50918"/>
                </a:lnTo>
                <a:close/>
              </a:path>
              <a:path w="213359" h="139700">
                <a:moveTo>
                  <a:pt x="176456" y="51694"/>
                </a:moveTo>
                <a:lnTo>
                  <a:pt x="159930" y="51694"/>
                </a:lnTo>
                <a:lnTo>
                  <a:pt x="160726" y="62088"/>
                </a:lnTo>
                <a:lnTo>
                  <a:pt x="160800" y="80133"/>
                </a:lnTo>
                <a:lnTo>
                  <a:pt x="160419" y="80601"/>
                </a:lnTo>
                <a:lnTo>
                  <a:pt x="154196" y="82236"/>
                </a:lnTo>
                <a:lnTo>
                  <a:pt x="175608" y="82236"/>
                </a:lnTo>
                <a:lnTo>
                  <a:pt x="188205" y="74991"/>
                </a:lnTo>
                <a:lnTo>
                  <a:pt x="169309" y="74991"/>
                </a:lnTo>
                <a:lnTo>
                  <a:pt x="162705" y="71718"/>
                </a:lnTo>
                <a:lnTo>
                  <a:pt x="164610" y="64238"/>
                </a:lnTo>
                <a:lnTo>
                  <a:pt x="167658" y="58862"/>
                </a:lnTo>
                <a:lnTo>
                  <a:pt x="177306" y="58862"/>
                </a:lnTo>
                <a:lnTo>
                  <a:pt x="176456" y="51694"/>
                </a:lnTo>
                <a:close/>
              </a:path>
              <a:path w="213359" h="139700">
                <a:moveTo>
                  <a:pt x="177306" y="58862"/>
                </a:moveTo>
                <a:lnTo>
                  <a:pt x="167658" y="58862"/>
                </a:lnTo>
                <a:lnTo>
                  <a:pt x="170452" y="63771"/>
                </a:lnTo>
                <a:lnTo>
                  <a:pt x="170960" y="68679"/>
                </a:lnTo>
                <a:lnTo>
                  <a:pt x="169309" y="74991"/>
                </a:lnTo>
                <a:lnTo>
                  <a:pt x="188205" y="74991"/>
                </a:lnTo>
                <a:lnTo>
                  <a:pt x="202024" y="67043"/>
                </a:lnTo>
                <a:lnTo>
                  <a:pt x="178453" y="67043"/>
                </a:lnTo>
                <a:lnTo>
                  <a:pt x="178074" y="65341"/>
                </a:lnTo>
                <a:lnTo>
                  <a:pt x="177306" y="58862"/>
                </a:lnTo>
                <a:close/>
              </a:path>
              <a:path w="213359" h="139700">
                <a:moveTo>
                  <a:pt x="187167" y="41554"/>
                </a:moveTo>
                <a:lnTo>
                  <a:pt x="103690" y="41554"/>
                </a:lnTo>
                <a:lnTo>
                  <a:pt x="115074" y="43712"/>
                </a:lnTo>
                <a:lnTo>
                  <a:pt x="126183" y="48525"/>
                </a:lnTo>
                <a:lnTo>
                  <a:pt x="77627" y="66677"/>
                </a:lnTo>
                <a:lnTo>
                  <a:pt x="64087" y="67979"/>
                </a:lnTo>
                <a:lnTo>
                  <a:pt x="120923" y="67979"/>
                </a:lnTo>
                <a:lnTo>
                  <a:pt x="123734" y="61371"/>
                </a:lnTo>
                <a:lnTo>
                  <a:pt x="135634" y="54898"/>
                </a:lnTo>
                <a:lnTo>
                  <a:pt x="147211" y="50918"/>
                </a:lnTo>
                <a:lnTo>
                  <a:pt x="176364" y="50918"/>
                </a:lnTo>
                <a:lnTo>
                  <a:pt x="176101" y="48701"/>
                </a:lnTo>
                <a:lnTo>
                  <a:pt x="180690" y="42383"/>
                </a:lnTo>
                <a:lnTo>
                  <a:pt x="187112" y="42383"/>
                </a:lnTo>
                <a:lnTo>
                  <a:pt x="187167" y="41554"/>
                </a:lnTo>
                <a:close/>
              </a:path>
              <a:path w="213359" h="139700">
                <a:moveTo>
                  <a:pt x="187112" y="42383"/>
                </a:moveTo>
                <a:lnTo>
                  <a:pt x="180690" y="42383"/>
                </a:lnTo>
                <a:lnTo>
                  <a:pt x="178453" y="67043"/>
                </a:lnTo>
                <a:lnTo>
                  <a:pt x="202024" y="67043"/>
                </a:lnTo>
                <a:lnTo>
                  <a:pt x="212870" y="60732"/>
                </a:lnTo>
                <a:lnTo>
                  <a:pt x="212658" y="52523"/>
                </a:lnTo>
                <a:lnTo>
                  <a:pt x="186431" y="52523"/>
                </a:lnTo>
                <a:lnTo>
                  <a:pt x="187112" y="42383"/>
                </a:lnTo>
                <a:close/>
              </a:path>
              <a:path w="213359" h="139700">
                <a:moveTo>
                  <a:pt x="197033" y="28236"/>
                </a:moveTo>
                <a:lnTo>
                  <a:pt x="187216" y="28236"/>
                </a:lnTo>
                <a:lnTo>
                  <a:pt x="189847" y="35751"/>
                </a:lnTo>
                <a:lnTo>
                  <a:pt x="191451" y="48167"/>
                </a:lnTo>
                <a:lnTo>
                  <a:pt x="186431" y="52523"/>
                </a:lnTo>
                <a:lnTo>
                  <a:pt x="212658" y="52523"/>
                </a:lnTo>
                <a:lnTo>
                  <a:pt x="212213" y="35309"/>
                </a:lnTo>
                <a:lnTo>
                  <a:pt x="211922" y="30814"/>
                </a:lnTo>
                <a:lnTo>
                  <a:pt x="199916" y="30814"/>
                </a:lnTo>
                <a:lnTo>
                  <a:pt x="197033" y="28236"/>
                </a:lnTo>
                <a:close/>
              </a:path>
              <a:path w="213359" h="139700">
                <a:moveTo>
                  <a:pt x="151529" y="23804"/>
                </a:moveTo>
                <a:lnTo>
                  <a:pt x="112794" y="23804"/>
                </a:lnTo>
                <a:lnTo>
                  <a:pt x="118636" y="24972"/>
                </a:lnTo>
                <a:lnTo>
                  <a:pt x="124097" y="29874"/>
                </a:lnTo>
                <a:lnTo>
                  <a:pt x="118382" y="31043"/>
                </a:lnTo>
                <a:lnTo>
                  <a:pt x="187218" y="31043"/>
                </a:lnTo>
                <a:lnTo>
                  <a:pt x="187216" y="28236"/>
                </a:lnTo>
                <a:lnTo>
                  <a:pt x="197033" y="28236"/>
                </a:lnTo>
                <a:lnTo>
                  <a:pt x="195471" y="26839"/>
                </a:lnTo>
                <a:lnTo>
                  <a:pt x="195440" y="26610"/>
                </a:lnTo>
                <a:lnTo>
                  <a:pt x="152291" y="26610"/>
                </a:lnTo>
                <a:lnTo>
                  <a:pt x="151529" y="23804"/>
                </a:lnTo>
                <a:close/>
              </a:path>
              <a:path w="213359" h="139700">
                <a:moveTo>
                  <a:pt x="211132" y="20997"/>
                </a:moveTo>
                <a:lnTo>
                  <a:pt x="199662" y="20997"/>
                </a:lnTo>
                <a:lnTo>
                  <a:pt x="201567" y="24261"/>
                </a:lnTo>
                <a:lnTo>
                  <a:pt x="201059" y="27538"/>
                </a:lnTo>
                <a:lnTo>
                  <a:pt x="199916" y="30814"/>
                </a:lnTo>
                <a:lnTo>
                  <a:pt x="211922" y="30814"/>
                </a:lnTo>
                <a:lnTo>
                  <a:pt x="211415" y="22966"/>
                </a:lnTo>
                <a:lnTo>
                  <a:pt x="211320" y="21924"/>
                </a:lnTo>
                <a:lnTo>
                  <a:pt x="211132" y="20997"/>
                </a:lnTo>
                <a:close/>
              </a:path>
              <a:path w="213359" h="139700">
                <a:moveTo>
                  <a:pt x="210941" y="20057"/>
                </a:moveTo>
                <a:lnTo>
                  <a:pt x="161816" y="20057"/>
                </a:lnTo>
                <a:lnTo>
                  <a:pt x="167658" y="24502"/>
                </a:lnTo>
                <a:lnTo>
                  <a:pt x="161816" y="26141"/>
                </a:lnTo>
                <a:lnTo>
                  <a:pt x="152291" y="26610"/>
                </a:lnTo>
                <a:lnTo>
                  <a:pt x="195440" y="26610"/>
                </a:lnTo>
                <a:lnTo>
                  <a:pt x="195217" y="24972"/>
                </a:lnTo>
                <a:lnTo>
                  <a:pt x="199662" y="20997"/>
                </a:lnTo>
                <a:lnTo>
                  <a:pt x="211132" y="20997"/>
                </a:lnTo>
                <a:lnTo>
                  <a:pt x="210941" y="20057"/>
                </a:lnTo>
                <a:close/>
              </a:path>
              <a:path w="213359" h="139700">
                <a:moveTo>
                  <a:pt x="157692" y="21467"/>
                </a:moveTo>
                <a:lnTo>
                  <a:pt x="150894" y="21467"/>
                </a:lnTo>
                <a:lnTo>
                  <a:pt x="156355" y="21924"/>
                </a:lnTo>
                <a:lnTo>
                  <a:pt x="157692" y="21467"/>
                </a:lnTo>
                <a:close/>
              </a:path>
              <a:path w="213359" h="139700">
                <a:moveTo>
                  <a:pt x="207923" y="10240"/>
                </a:moveTo>
                <a:lnTo>
                  <a:pt x="174262" y="10240"/>
                </a:lnTo>
                <a:lnTo>
                  <a:pt x="177310" y="10710"/>
                </a:lnTo>
                <a:lnTo>
                  <a:pt x="183152" y="14914"/>
                </a:lnTo>
                <a:lnTo>
                  <a:pt x="177056" y="16552"/>
                </a:lnTo>
                <a:lnTo>
                  <a:pt x="210230" y="16552"/>
                </a:lnTo>
                <a:lnTo>
                  <a:pt x="209488" y="12897"/>
                </a:lnTo>
                <a:lnTo>
                  <a:pt x="207923" y="10240"/>
                </a:lnTo>
                <a:close/>
              </a:path>
            </a:pathLst>
          </a:custGeom>
          <a:solidFill>
            <a:srgbClr val="2F475C"/>
          </a:solidFill>
        </p:spPr>
        <p:txBody>
          <a:bodyPr wrap="square" lIns="0" tIns="0" rIns="0" bIns="0" rtlCol="0"/>
          <a:lstStyle/>
          <a:p>
            <a:endParaRPr/>
          </a:p>
        </p:txBody>
      </p:sp>
      <p:sp>
        <p:nvSpPr>
          <p:cNvPr id="31" name="bk object 31"/>
          <p:cNvSpPr/>
          <p:nvPr/>
        </p:nvSpPr>
        <p:spPr>
          <a:xfrm>
            <a:off x="4683632" y="4902759"/>
            <a:ext cx="272415" cy="184785"/>
          </a:xfrm>
          <a:custGeom>
            <a:avLst/>
            <a:gdLst/>
            <a:ahLst/>
            <a:cxnLst/>
            <a:rect l="l" t="t" r="r" b="b"/>
            <a:pathLst>
              <a:path w="272414" h="184785">
                <a:moveTo>
                  <a:pt x="60240" y="0"/>
                </a:moveTo>
                <a:lnTo>
                  <a:pt x="18984" y="3181"/>
                </a:lnTo>
                <a:lnTo>
                  <a:pt x="0" y="16588"/>
                </a:lnTo>
                <a:lnTo>
                  <a:pt x="254" y="23900"/>
                </a:lnTo>
                <a:lnTo>
                  <a:pt x="25969" y="50205"/>
                </a:lnTo>
                <a:lnTo>
                  <a:pt x="42254" y="67025"/>
                </a:lnTo>
                <a:lnTo>
                  <a:pt x="69128" y="95316"/>
                </a:lnTo>
                <a:lnTo>
                  <a:pt x="94959" y="123471"/>
                </a:lnTo>
                <a:lnTo>
                  <a:pt x="120202" y="152317"/>
                </a:lnTo>
                <a:lnTo>
                  <a:pt x="144443" y="181745"/>
                </a:lnTo>
                <a:lnTo>
                  <a:pt x="148597" y="184300"/>
                </a:lnTo>
                <a:lnTo>
                  <a:pt x="154356" y="180731"/>
                </a:lnTo>
                <a:lnTo>
                  <a:pt x="161386" y="173120"/>
                </a:lnTo>
                <a:lnTo>
                  <a:pt x="169353" y="163550"/>
                </a:lnTo>
                <a:lnTo>
                  <a:pt x="172484" y="160098"/>
                </a:lnTo>
                <a:lnTo>
                  <a:pt x="144308" y="160098"/>
                </a:lnTo>
                <a:lnTo>
                  <a:pt x="134435" y="151111"/>
                </a:lnTo>
                <a:lnTo>
                  <a:pt x="106518" y="122718"/>
                </a:lnTo>
                <a:lnTo>
                  <a:pt x="80935" y="93225"/>
                </a:lnTo>
                <a:lnTo>
                  <a:pt x="56215" y="62462"/>
                </a:lnTo>
                <a:lnTo>
                  <a:pt x="42196" y="44616"/>
                </a:lnTo>
                <a:lnTo>
                  <a:pt x="35637" y="36309"/>
                </a:lnTo>
                <a:lnTo>
                  <a:pt x="96936" y="36309"/>
                </a:lnTo>
                <a:lnTo>
                  <a:pt x="91957" y="34479"/>
                </a:lnTo>
                <a:lnTo>
                  <a:pt x="56915" y="21252"/>
                </a:lnTo>
                <a:lnTo>
                  <a:pt x="44933" y="16588"/>
                </a:lnTo>
                <a:lnTo>
                  <a:pt x="33832" y="12197"/>
                </a:lnTo>
                <a:lnTo>
                  <a:pt x="46530" y="11411"/>
                </a:lnTo>
                <a:lnTo>
                  <a:pt x="59202" y="11006"/>
                </a:lnTo>
                <a:lnTo>
                  <a:pt x="170598" y="10955"/>
                </a:lnTo>
                <a:lnTo>
                  <a:pt x="152822" y="8461"/>
                </a:lnTo>
                <a:lnTo>
                  <a:pt x="133557" y="5963"/>
                </a:lnTo>
                <a:lnTo>
                  <a:pt x="114316" y="3745"/>
                </a:lnTo>
                <a:lnTo>
                  <a:pt x="95450" y="1931"/>
                </a:lnTo>
                <a:lnTo>
                  <a:pt x="77307" y="641"/>
                </a:lnTo>
                <a:lnTo>
                  <a:pt x="60240" y="0"/>
                </a:lnTo>
                <a:close/>
              </a:path>
              <a:path w="272414" h="184785">
                <a:moveTo>
                  <a:pt x="96936" y="36309"/>
                </a:moveTo>
                <a:lnTo>
                  <a:pt x="35637" y="36309"/>
                </a:lnTo>
                <a:lnTo>
                  <a:pt x="47054" y="40466"/>
                </a:lnTo>
                <a:lnTo>
                  <a:pt x="58513" y="45076"/>
                </a:lnTo>
                <a:lnTo>
                  <a:pt x="104526" y="67025"/>
                </a:lnTo>
                <a:lnTo>
                  <a:pt x="140144" y="86452"/>
                </a:lnTo>
                <a:lnTo>
                  <a:pt x="172778" y="104878"/>
                </a:lnTo>
                <a:lnTo>
                  <a:pt x="194945" y="117180"/>
                </a:lnTo>
                <a:lnTo>
                  <a:pt x="167329" y="147230"/>
                </a:lnTo>
                <a:lnTo>
                  <a:pt x="144308" y="160098"/>
                </a:lnTo>
                <a:lnTo>
                  <a:pt x="172484" y="160098"/>
                </a:lnTo>
                <a:lnTo>
                  <a:pt x="177923" y="154102"/>
                </a:lnTo>
                <a:lnTo>
                  <a:pt x="186763" y="146857"/>
                </a:lnTo>
                <a:lnTo>
                  <a:pt x="195537" y="143899"/>
                </a:lnTo>
                <a:lnTo>
                  <a:pt x="226827" y="143899"/>
                </a:lnTo>
                <a:lnTo>
                  <a:pt x="225627" y="135331"/>
                </a:lnTo>
                <a:lnTo>
                  <a:pt x="225786" y="128319"/>
                </a:lnTo>
                <a:lnTo>
                  <a:pt x="215646" y="128319"/>
                </a:lnTo>
                <a:lnTo>
                  <a:pt x="207518" y="123307"/>
                </a:lnTo>
                <a:lnTo>
                  <a:pt x="211074" y="116066"/>
                </a:lnTo>
                <a:lnTo>
                  <a:pt x="209437" y="107111"/>
                </a:lnTo>
                <a:lnTo>
                  <a:pt x="196700" y="103258"/>
                </a:lnTo>
                <a:lnTo>
                  <a:pt x="184274" y="98654"/>
                </a:lnTo>
                <a:lnTo>
                  <a:pt x="148669" y="81628"/>
                </a:lnTo>
                <a:lnTo>
                  <a:pt x="104399" y="56196"/>
                </a:lnTo>
                <a:lnTo>
                  <a:pt x="93778" y="50205"/>
                </a:lnTo>
                <a:lnTo>
                  <a:pt x="83297" y="44616"/>
                </a:lnTo>
                <a:lnTo>
                  <a:pt x="72938" y="39557"/>
                </a:lnTo>
                <a:lnTo>
                  <a:pt x="105800" y="39557"/>
                </a:lnTo>
                <a:lnTo>
                  <a:pt x="96936" y="36309"/>
                </a:lnTo>
                <a:close/>
              </a:path>
              <a:path w="272414" h="184785">
                <a:moveTo>
                  <a:pt x="226827" y="143899"/>
                </a:moveTo>
                <a:lnTo>
                  <a:pt x="195537" y="143899"/>
                </a:lnTo>
                <a:lnTo>
                  <a:pt x="206485" y="148994"/>
                </a:lnTo>
                <a:lnTo>
                  <a:pt x="217355" y="152317"/>
                </a:lnTo>
                <a:lnTo>
                  <a:pt x="227642" y="149716"/>
                </a:lnTo>
                <a:lnTo>
                  <a:pt x="226827" y="143899"/>
                </a:lnTo>
                <a:close/>
              </a:path>
              <a:path w="272414" h="184785">
                <a:moveTo>
                  <a:pt x="105800" y="39557"/>
                </a:moveTo>
                <a:lnTo>
                  <a:pt x="72938" y="39557"/>
                </a:lnTo>
                <a:lnTo>
                  <a:pt x="85060" y="41873"/>
                </a:lnTo>
                <a:lnTo>
                  <a:pt x="97175" y="44894"/>
                </a:lnTo>
                <a:lnTo>
                  <a:pt x="133437" y="57137"/>
                </a:lnTo>
                <a:lnTo>
                  <a:pt x="181441" y="76946"/>
                </a:lnTo>
                <a:lnTo>
                  <a:pt x="193353" y="81817"/>
                </a:lnTo>
                <a:lnTo>
                  <a:pt x="205238" y="86452"/>
                </a:lnTo>
                <a:lnTo>
                  <a:pt x="217043" y="90727"/>
                </a:lnTo>
                <a:lnTo>
                  <a:pt x="217195" y="91314"/>
                </a:lnTo>
                <a:lnTo>
                  <a:pt x="219450" y="102822"/>
                </a:lnTo>
                <a:lnTo>
                  <a:pt x="219113" y="112943"/>
                </a:lnTo>
                <a:lnTo>
                  <a:pt x="219019" y="114022"/>
                </a:lnTo>
                <a:lnTo>
                  <a:pt x="215646" y="128319"/>
                </a:lnTo>
                <a:lnTo>
                  <a:pt x="225786" y="128319"/>
                </a:lnTo>
                <a:lnTo>
                  <a:pt x="236929" y="86446"/>
                </a:lnTo>
                <a:lnTo>
                  <a:pt x="239879" y="81270"/>
                </a:lnTo>
                <a:lnTo>
                  <a:pt x="224912" y="81270"/>
                </a:lnTo>
                <a:lnTo>
                  <a:pt x="127697" y="47463"/>
                </a:lnTo>
                <a:lnTo>
                  <a:pt x="119773" y="44616"/>
                </a:lnTo>
                <a:lnTo>
                  <a:pt x="105800" y="39557"/>
                </a:lnTo>
                <a:close/>
              </a:path>
              <a:path w="272414" h="184785">
                <a:moveTo>
                  <a:pt x="170598" y="10955"/>
                </a:moveTo>
                <a:lnTo>
                  <a:pt x="71850" y="10955"/>
                </a:lnTo>
                <a:lnTo>
                  <a:pt x="84476" y="11232"/>
                </a:lnTo>
                <a:lnTo>
                  <a:pt x="97081" y="11810"/>
                </a:lnTo>
                <a:lnTo>
                  <a:pt x="147320" y="16593"/>
                </a:lnTo>
                <a:lnTo>
                  <a:pt x="259715" y="34479"/>
                </a:lnTo>
                <a:lnTo>
                  <a:pt x="255840" y="41409"/>
                </a:lnTo>
                <a:lnTo>
                  <a:pt x="248869" y="52390"/>
                </a:lnTo>
                <a:lnTo>
                  <a:pt x="241380" y="62590"/>
                </a:lnTo>
                <a:lnTo>
                  <a:pt x="233389" y="72165"/>
                </a:lnTo>
                <a:lnTo>
                  <a:pt x="224912" y="81270"/>
                </a:lnTo>
                <a:lnTo>
                  <a:pt x="239879" y="81270"/>
                </a:lnTo>
                <a:lnTo>
                  <a:pt x="242663" y="76384"/>
                </a:lnTo>
                <a:lnTo>
                  <a:pt x="248997" y="66895"/>
                </a:lnTo>
                <a:lnTo>
                  <a:pt x="254936" y="58808"/>
                </a:lnTo>
                <a:lnTo>
                  <a:pt x="261607" y="50087"/>
                </a:lnTo>
                <a:lnTo>
                  <a:pt x="265713" y="44616"/>
                </a:lnTo>
                <a:lnTo>
                  <a:pt x="269561" y="38807"/>
                </a:lnTo>
                <a:lnTo>
                  <a:pt x="271885" y="33825"/>
                </a:lnTo>
                <a:lnTo>
                  <a:pt x="272292" y="29682"/>
                </a:lnTo>
                <a:lnTo>
                  <a:pt x="270395" y="26375"/>
                </a:lnTo>
                <a:lnTo>
                  <a:pt x="265811" y="23900"/>
                </a:lnTo>
                <a:lnTo>
                  <a:pt x="258953" y="23553"/>
                </a:lnTo>
                <a:lnTo>
                  <a:pt x="249319" y="22509"/>
                </a:lnTo>
                <a:lnTo>
                  <a:pt x="237260" y="20891"/>
                </a:lnTo>
                <a:lnTo>
                  <a:pt x="170598" y="10955"/>
                </a:lnTo>
                <a:close/>
              </a:path>
            </a:pathLst>
          </a:custGeom>
          <a:solidFill>
            <a:srgbClr val="2F475C"/>
          </a:solidFill>
        </p:spPr>
        <p:txBody>
          <a:bodyPr wrap="square" lIns="0" tIns="0" rIns="0" bIns="0" rtlCol="0"/>
          <a:lstStyle/>
          <a:p>
            <a:endParaRPr/>
          </a:p>
        </p:txBody>
      </p:sp>
      <p:sp>
        <p:nvSpPr>
          <p:cNvPr id="32" name="bk object 32"/>
          <p:cNvSpPr/>
          <p:nvPr/>
        </p:nvSpPr>
        <p:spPr>
          <a:xfrm>
            <a:off x="1777765" y="4868148"/>
            <a:ext cx="269875" cy="145415"/>
          </a:xfrm>
          <a:custGeom>
            <a:avLst/>
            <a:gdLst/>
            <a:ahLst/>
            <a:cxnLst/>
            <a:rect l="l" t="t" r="r" b="b"/>
            <a:pathLst>
              <a:path w="269875" h="145414">
                <a:moveTo>
                  <a:pt x="239853" y="0"/>
                </a:moveTo>
                <a:lnTo>
                  <a:pt x="226669" y="4331"/>
                </a:lnTo>
                <a:lnTo>
                  <a:pt x="215777" y="9516"/>
                </a:lnTo>
                <a:lnTo>
                  <a:pt x="193461" y="19827"/>
                </a:lnTo>
                <a:lnTo>
                  <a:pt x="145225" y="41386"/>
                </a:lnTo>
                <a:lnTo>
                  <a:pt x="133636" y="47001"/>
                </a:lnTo>
                <a:lnTo>
                  <a:pt x="121529" y="52454"/>
                </a:lnTo>
                <a:lnTo>
                  <a:pt x="83864" y="68904"/>
                </a:lnTo>
                <a:lnTo>
                  <a:pt x="47883" y="87743"/>
                </a:lnTo>
                <a:lnTo>
                  <a:pt x="18343" y="111867"/>
                </a:lnTo>
                <a:lnTo>
                  <a:pt x="0" y="144166"/>
                </a:lnTo>
                <a:lnTo>
                  <a:pt x="10914" y="145137"/>
                </a:lnTo>
                <a:lnTo>
                  <a:pt x="23346" y="144298"/>
                </a:lnTo>
                <a:lnTo>
                  <a:pt x="36377" y="142970"/>
                </a:lnTo>
                <a:lnTo>
                  <a:pt x="49088" y="142475"/>
                </a:lnTo>
                <a:lnTo>
                  <a:pt x="63739" y="142475"/>
                </a:lnTo>
                <a:lnTo>
                  <a:pt x="67027" y="140760"/>
                </a:lnTo>
                <a:lnTo>
                  <a:pt x="77672" y="135314"/>
                </a:lnTo>
                <a:lnTo>
                  <a:pt x="81927" y="133185"/>
                </a:lnTo>
                <a:lnTo>
                  <a:pt x="35177" y="133185"/>
                </a:lnTo>
                <a:lnTo>
                  <a:pt x="25776" y="132491"/>
                </a:lnTo>
                <a:lnTo>
                  <a:pt x="21341" y="129308"/>
                </a:lnTo>
                <a:lnTo>
                  <a:pt x="22050" y="123946"/>
                </a:lnTo>
                <a:lnTo>
                  <a:pt x="28078" y="116712"/>
                </a:lnTo>
                <a:lnTo>
                  <a:pt x="39604" y="107914"/>
                </a:lnTo>
                <a:lnTo>
                  <a:pt x="52541" y="107914"/>
                </a:lnTo>
                <a:lnTo>
                  <a:pt x="52304" y="103806"/>
                </a:lnTo>
                <a:lnTo>
                  <a:pt x="83511" y="80546"/>
                </a:lnTo>
                <a:lnTo>
                  <a:pt x="122542" y="64842"/>
                </a:lnTo>
                <a:lnTo>
                  <a:pt x="132757" y="60325"/>
                </a:lnTo>
                <a:lnTo>
                  <a:pt x="139772" y="56286"/>
                </a:lnTo>
                <a:lnTo>
                  <a:pt x="148878" y="52454"/>
                </a:lnTo>
                <a:lnTo>
                  <a:pt x="160136" y="46937"/>
                </a:lnTo>
                <a:lnTo>
                  <a:pt x="199215" y="28506"/>
                </a:lnTo>
                <a:lnTo>
                  <a:pt x="219895" y="23948"/>
                </a:lnTo>
                <a:lnTo>
                  <a:pt x="238156" y="23948"/>
                </a:lnTo>
                <a:lnTo>
                  <a:pt x="236467" y="12839"/>
                </a:lnTo>
                <a:lnTo>
                  <a:pt x="246136" y="11159"/>
                </a:lnTo>
                <a:lnTo>
                  <a:pt x="259584" y="11159"/>
                </a:lnTo>
                <a:lnTo>
                  <a:pt x="257513" y="7829"/>
                </a:lnTo>
                <a:lnTo>
                  <a:pt x="249967" y="1723"/>
                </a:lnTo>
                <a:lnTo>
                  <a:pt x="239853" y="0"/>
                </a:lnTo>
                <a:close/>
              </a:path>
              <a:path w="269875" h="145414">
                <a:moveTo>
                  <a:pt x="63739" y="142475"/>
                </a:moveTo>
                <a:lnTo>
                  <a:pt x="49088" y="142475"/>
                </a:lnTo>
                <a:lnTo>
                  <a:pt x="60559" y="144135"/>
                </a:lnTo>
                <a:lnTo>
                  <a:pt x="63739" y="142475"/>
                </a:lnTo>
                <a:close/>
              </a:path>
              <a:path w="269875" h="145414">
                <a:moveTo>
                  <a:pt x="52541" y="107914"/>
                </a:moveTo>
                <a:lnTo>
                  <a:pt x="39604" y="107914"/>
                </a:lnTo>
                <a:lnTo>
                  <a:pt x="41677" y="113000"/>
                </a:lnTo>
                <a:lnTo>
                  <a:pt x="42917" y="122269"/>
                </a:lnTo>
                <a:lnTo>
                  <a:pt x="35177" y="133185"/>
                </a:lnTo>
                <a:lnTo>
                  <a:pt x="81927" y="133185"/>
                </a:lnTo>
                <a:lnTo>
                  <a:pt x="88416" y="129939"/>
                </a:lnTo>
                <a:lnTo>
                  <a:pt x="93866" y="127269"/>
                </a:lnTo>
                <a:lnTo>
                  <a:pt x="60051" y="127269"/>
                </a:lnTo>
                <a:lnTo>
                  <a:pt x="54463" y="121516"/>
                </a:lnTo>
                <a:lnTo>
                  <a:pt x="52939" y="114811"/>
                </a:lnTo>
                <a:lnTo>
                  <a:pt x="52541" y="107914"/>
                </a:lnTo>
                <a:close/>
              </a:path>
              <a:path w="269875" h="145414">
                <a:moveTo>
                  <a:pt x="245518" y="40162"/>
                </a:moveTo>
                <a:lnTo>
                  <a:pt x="232689" y="40162"/>
                </a:lnTo>
                <a:lnTo>
                  <a:pt x="235100" y="42057"/>
                </a:lnTo>
                <a:lnTo>
                  <a:pt x="234338" y="44944"/>
                </a:lnTo>
                <a:lnTo>
                  <a:pt x="194626" y="69967"/>
                </a:lnTo>
                <a:lnTo>
                  <a:pt x="154130" y="89056"/>
                </a:lnTo>
                <a:lnTo>
                  <a:pt x="112177" y="107168"/>
                </a:lnTo>
                <a:lnTo>
                  <a:pt x="69594" y="124098"/>
                </a:lnTo>
                <a:lnTo>
                  <a:pt x="60051" y="127269"/>
                </a:lnTo>
                <a:lnTo>
                  <a:pt x="93866" y="127269"/>
                </a:lnTo>
                <a:lnTo>
                  <a:pt x="143867" y="103677"/>
                </a:lnTo>
                <a:lnTo>
                  <a:pt x="208324" y="74745"/>
                </a:lnTo>
                <a:lnTo>
                  <a:pt x="253626" y="55205"/>
                </a:lnTo>
                <a:lnTo>
                  <a:pt x="264832" y="47668"/>
                </a:lnTo>
                <a:lnTo>
                  <a:pt x="266095" y="44618"/>
                </a:lnTo>
                <a:lnTo>
                  <a:pt x="247884" y="44618"/>
                </a:lnTo>
                <a:lnTo>
                  <a:pt x="245518" y="40162"/>
                </a:lnTo>
                <a:close/>
              </a:path>
              <a:path w="269875" h="145414">
                <a:moveTo>
                  <a:pt x="238156" y="23948"/>
                </a:moveTo>
                <a:lnTo>
                  <a:pt x="219895" y="23948"/>
                </a:lnTo>
                <a:lnTo>
                  <a:pt x="225779" y="26731"/>
                </a:lnTo>
                <a:lnTo>
                  <a:pt x="214503" y="32329"/>
                </a:lnTo>
                <a:lnTo>
                  <a:pt x="203138" y="37822"/>
                </a:lnTo>
                <a:lnTo>
                  <a:pt x="180191" y="48557"/>
                </a:lnTo>
                <a:lnTo>
                  <a:pt x="146178" y="63957"/>
                </a:lnTo>
                <a:lnTo>
                  <a:pt x="122105" y="74775"/>
                </a:lnTo>
                <a:lnTo>
                  <a:pt x="98978" y="85322"/>
                </a:lnTo>
                <a:lnTo>
                  <a:pt x="75950" y="96163"/>
                </a:lnTo>
                <a:lnTo>
                  <a:pt x="64531" y="101726"/>
                </a:lnTo>
                <a:lnTo>
                  <a:pt x="53193" y="107406"/>
                </a:lnTo>
                <a:lnTo>
                  <a:pt x="53284" y="107538"/>
                </a:lnTo>
                <a:lnTo>
                  <a:pt x="57335" y="110517"/>
                </a:lnTo>
                <a:lnTo>
                  <a:pt x="63410" y="111325"/>
                </a:lnTo>
                <a:lnTo>
                  <a:pt x="71267" y="110222"/>
                </a:lnTo>
                <a:lnTo>
                  <a:pt x="115675" y="91918"/>
                </a:lnTo>
                <a:lnTo>
                  <a:pt x="148569" y="74745"/>
                </a:lnTo>
                <a:lnTo>
                  <a:pt x="169211" y="63901"/>
                </a:lnTo>
                <a:lnTo>
                  <a:pt x="206019" y="46551"/>
                </a:lnTo>
                <a:lnTo>
                  <a:pt x="232689" y="40162"/>
                </a:lnTo>
                <a:lnTo>
                  <a:pt x="245518" y="40162"/>
                </a:lnTo>
                <a:lnTo>
                  <a:pt x="243626" y="36598"/>
                </a:lnTo>
                <a:lnTo>
                  <a:pt x="238379" y="25413"/>
                </a:lnTo>
                <a:lnTo>
                  <a:pt x="238156" y="23948"/>
                </a:lnTo>
                <a:close/>
              </a:path>
              <a:path w="269875" h="145414">
                <a:moveTo>
                  <a:pt x="259584" y="11159"/>
                </a:moveTo>
                <a:lnTo>
                  <a:pt x="246136" y="11159"/>
                </a:lnTo>
                <a:lnTo>
                  <a:pt x="253159" y="16935"/>
                </a:lnTo>
                <a:lnTo>
                  <a:pt x="257484" y="26893"/>
                </a:lnTo>
                <a:lnTo>
                  <a:pt x="258891" y="36598"/>
                </a:lnTo>
                <a:lnTo>
                  <a:pt x="258949" y="37822"/>
                </a:lnTo>
                <a:lnTo>
                  <a:pt x="256012" y="39461"/>
                </a:lnTo>
                <a:lnTo>
                  <a:pt x="252964" y="41582"/>
                </a:lnTo>
                <a:lnTo>
                  <a:pt x="247884" y="44618"/>
                </a:lnTo>
                <a:lnTo>
                  <a:pt x="266095" y="44618"/>
                </a:lnTo>
                <a:lnTo>
                  <a:pt x="269782" y="35710"/>
                </a:lnTo>
                <a:lnTo>
                  <a:pt x="266918" y="26496"/>
                </a:lnTo>
                <a:lnTo>
                  <a:pt x="262996" y="16645"/>
                </a:lnTo>
                <a:lnTo>
                  <a:pt x="259584" y="11159"/>
                </a:lnTo>
                <a:close/>
              </a:path>
            </a:pathLst>
          </a:custGeom>
          <a:solidFill>
            <a:srgbClr val="2F475C"/>
          </a:solidFill>
        </p:spPr>
        <p:txBody>
          <a:bodyPr wrap="square" lIns="0" tIns="0" rIns="0" bIns="0" rtlCol="0"/>
          <a:lstStyle/>
          <a:p>
            <a:endParaRPr/>
          </a:p>
        </p:txBody>
      </p:sp>
      <p:sp>
        <p:nvSpPr>
          <p:cNvPr id="33" name="bk object 33"/>
          <p:cNvSpPr/>
          <p:nvPr/>
        </p:nvSpPr>
        <p:spPr>
          <a:xfrm>
            <a:off x="3417489" y="4770452"/>
            <a:ext cx="313055" cy="218440"/>
          </a:xfrm>
          <a:custGeom>
            <a:avLst/>
            <a:gdLst/>
            <a:ahLst/>
            <a:cxnLst/>
            <a:rect l="l" t="t" r="r" b="b"/>
            <a:pathLst>
              <a:path w="313054" h="218439">
                <a:moveTo>
                  <a:pt x="309864" y="0"/>
                </a:moveTo>
                <a:lnTo>
                  <a:pt x="299028" y="4281"/>
                </a:lnTo>
                <a:lnTo>
                  <a:pt x="287523" y="7418"/>
                </a:lnTo>
                <a:lnTo>
                  <a:pt x="263973" y="12500"/>
                </a:lnTo>
                <a:lnTo>
                  <a:pt x="252660" y="15565"/>
                </a:lnTo>
                <a:lnTo>
                  <a:pt x="242143" y="19726"/>
                </a:lnTo>
                <a:lnTo>
                  <a:pt x="232788" y="25543"/>
                </a:lnTo>
                <a:lnTo>
                  <a:pt x="224961" y="33575"/>
                </a:lnTo>
                <a:lnTo>
                  <a:pt x="219028" y="44384"/>
                </a:lnTo>
                <a:lnTo>
                  <a:pt x="205638" y="47751"/>
                </a:lnTo>
                <a:lnTo>
                  <a:pt x="167996" y="63354"/>
                </a:lnTo>
                <a:lnTo>
                  <a:pt x="133495" y="85709"/>
                </a:lnTo>
                <a:lnTo>
                  <a:pt x="101305" y="112885"/>
                </a:lnTo>
                <a:lnTo>
                  <a:pt x="70592" y="142954"/>
                </a:lnTo>
                <a:lnTo>
                  <a:pt x="40524" y="173987"/>
                </a:lnTo>
                <a:lnTo>
                  <a:pt x="30501" y="184212"/>
                </a:lnTo>
                <a:lnTo>
                  <a:pt x="20427" y="194258"/>
                </a:lnTo>
                <a:lnTo>
                  <a:pt x="10270" y="204054"/>
                </a:lnTo>
                <a:lnTo>
                  <a:pt x="0" y="213528"/>
                </a:lnTo>
                <a:lnTo>
                  <a:pt x="2131" y="217056"/>
                </a:lnTo>
                <a:lnTo>
                  <a:pt x="6734" y="218204"/>
                </a:lnTo>
                <a:lnTo>
                  <a:pt x="13461" y="217268"/>
                </a:lnTo>
                <a:lnTo>
                  <a:pt x="21966" y="214541"/>
                </a:lnTo>
                <a:lnTo>
                  <a:pt x="66840" y="191637"/>
                </a:lnTo>
                <a:lnTo>
                  <a:pt x="71279" y="188998"/>
                </a:lnTo>
                <a:lnTo>
                  <a:pt x="41101" y="188998"/>
                </a:lnTo>
                <a:lnTo>
                  <a:pt x="46951" y="182608"/>
                </a:lnTo>
                <a:lnTo>
                  <a:pt x="73350" y="154888"/>
                </a:lnTo>
                <a:lnTo>
                  <a:pt x="101324" y="128622"/>
                </a:lnTo>
                <a:lnTo>
                  <a:pt x="131478" y="104962"/>
                </a:lnTo>
                <a:lnTo>
                  <a:pt x="164421" y="85058"/>
                </a:lnTo>
                <a:lnTo>
                  <a:pt x="188233" y="74445"/>
                </a:lnTo>
                <a:lnTo>
                  <a:pt x="195902" y="74445"/>
                </a:lnTo>
                <a:lnTo>
                  <a:pt x="195666" y="65461"/>
                </a:lnTo>
                <a:lnTo>
                  <a:pt x="207064" y="58858"/>
                </a:lnTo>
                <a:lnTo>
                  <a:pt x="270555" y="58858"/>
                </a:lnTo>
                <a:lnTo>
                  <a:pt x="280552" y="53196"/>
                </a:lnTo>
                <a:lnTo>
                  <a:pt x="242212" y="53196"/>
                </a:lnTo>
                <a:lnTo>
                  <a:pt x="228459" y="52571"/>
                </a:lnTo>
                <a:lnTo>
                  <a:pt x="261164" y="25489"/>
                </a:lnTo>
                <a:lnTo>
                  <a:pt x="296498" y="18209"/>
                </a:lnTo>
                <a:lnTo>
                  <a:pt x="311687" y="18209"/>
                </a:lnTo>
                <a:lnTo>
                  <a:pt x="312612" y="9678"/>
                </a:lnTo>
                <a:lnTo>
                  <a:pt x="309864" y="0"/>
                </a:lnTo>
                <a:close/>
              </a:path>
              <a:path w="313054" h="218439">
                <a:moveTo>
                  <a:pt x="195902" y="74445"/>
                </a:moveTo>
                <a:lnTo>
                  <a:pt x="188233" y="74445"/>
                </a:lnTo>
                <a:lnTo>
                  <a:pt x="194410" y="84909"/>
                </a:lnTo>
                <a:lnTo>
                  <a:pt x="198002" y="98630"/>
                </a:lnTo>
                <a:lnTo>
                  <a:pt x="189548" y="105352"/>
                </a:lnTo>
                <a:lnTo>
                  <a:pt x="177809" y="112249"/>
                </a:lnTo>
                <a:lnTo>
                  <a:pt x="151725" y="126644"/>
                </a:lnTo>
                <a:lnTo>
                  <a:pt x="140756" y="133210"/>
                </a:lnTo>
                <a:lnTo>
                  <a:pt x="129917" y="140059"/>
                </a:lnTo>
                <a:lnTo>
                  <a:pt x="108399" y="154071"/>
                </a:lnTo>
                <a:lnTo>
                  <a:pt x="97609" y="160967"/>
                </a:lnTo>
                <a:lnTo>
                  <a:pt x="52930" y="184698"/>
                </a:lnTo>
                <a:lnTo>
                  <a:pt x="41101" y="188998"/>
                </a:lnTo>
                <a:lnTo>
                  <a:pt x="71279" y="188998"/>
                </a:lnTo>
                <a:lnTo>
                  <a:pt x="79040" y="184385"/>
                </a:lnTo>
                <a:lnTo>
                  <a:pt x="90940" y="177114"/>
                </a:lnTo>
                <a:lnTo>
                  <a:pt x="121372" y="158125"/>
                </a:lnTo>
                <a:lnTo>
                  <a:pt x="128606" y="153721"/>
                </a:lnTo>
                <a:lnTo>
                  <a:pt x="133807" y="150771"/>
                </a:lnTo>
                <a:lnTo>
                  <a:pt x="144118" y="144423"/>
                </a:lnTo>
                <a:lnTo>
                  <a:pt x="154660" y="138355"/>
                </a:lnTo>
                <a:lnTo>
                  <a:pt x="197580" y="113482"/>
                </a:lnTo>
                <a:lnTo>
                  <a:pt x="228388" y="89445"/>
                </a:lnTo>
                <a:lnTo>
                  <a:pt x="232764" y="84909"/>
                </a:lnTo>
                <a:lnTo>
                  <a:pt x="210392" y="84909"/>
                </a:lnTo>
                <a:lnTo>
                  <a:pt x="202137" y="79944"/>
                </a:lnTo>
                <a:lnTo>
                  <a:pt x="195914" y="74914"/>
                </a:lnTo>
                <a:lnTo>
                  <a:pt x="195902" y="74445"/>
                </a:lnTo>
                <a:close/>
              </a:path>
              <a:path w="313054" h="218439">
                <a:moveTo>
                  <a:pt x="270555" y="58858"/>
                </a:moveTo>
                <a:lnTo>
                  <a:pt x="207064" y="58858"/>
                </a:lnTo>
                <a:lnTo>
                  <a:pt x="215332" y="60656"/>
                </a:lnTo>
                <a:lnTo>
                  <a:pt x="222330" y="71473"/>
                </a:lnTo>
                <a:lnTo>
                  <a:pt x="220425" y="77035"/>
                </a:lnTo>
                <a:lnTo>
                  <a:pt x="216742" y="81556"/>
                </a:lnTo>
                <a:lnTo>
                  <a:pt x="210392" y="84909"/>
                </a:lnTo>
                <a:lnTo>
                  <a:pt x="232764" y="84909"/>
                </a:lnTo>
                <a:lnTo>
                  <a:pt x="238016" y="79458"/>
                </a:lnTo>
                <a:lnTo>
                  <a:pt x="247104" y="68310"/>
                </a:lnTo>
                <a:lnTo>
                  <a:pt x="258380" y="64425"/>
                </a:lnTo>
                <a:lnTo>
                  <a:pt x="269935" y="59209"/>
                </a:lnTo>
                <a:lnTo>
                  <a:pt x="270555" y="58858"/>
                </a:lnTo>
                <a:close/>
              </a:path>
              <a:path w="313054" h="218439">
                <a:moveTo>
                  <a:pt x="311687" y="18209"/>
                </a:moveTo>
                <a:lnTo>
                  <a:pt x="296498" y="18209"/>
                </a:lnTo>
                <a:lnTo>
                  <a:pt x="297133" y="19009"/>
                </a:lnTo>
                <a:lnTo>
                  <a:pt x="297641" y="20241"/>
                </a:lnTo>
                <a:lnTo>
                  <a:pt x="266555" y="47588"/>
                </a:lnTo>
                <a:lnTo>
                  <a:pt x="242212" y="53196"/>
                </a:lnTo>
                <a:lnTo>
                  <a:pt x="280552" y="53196"/>
                </a:lnTo>
                <a:lnTo>
                  <a:pt x="311575" y="19238"/>
                </a:lnTo>
                <a:lnTo>
                  <a:pt x="311687" y="18209"/>
                </a:lnTo>
                <a:close/>
              </a:path>
            </a:pathLst>
          </a:custGeom>
          <a:solidFill>
            <a:srgbClr val="2F475C"/>
          </a:solidFill>
        </p:spPr>
        <p:txBody>
          <a:bodyPr wrap="square" lIns="0" tIns="0" rIns="0" bIns="0" rtlCol="0"/>
          <a:lstStyle/>
          <a:p>
            <a:endParaRPr/>
          </a:p>
        </p:txBody>
      </p:sp>
      <p:sp>
        <p:nvSpPr>
          <p:cNvPr id="34" name="bk object 34"/>
          <p:cNvSpPr/>
          <p:nvPr/>
        </p:nvSpPr>
        <p:spPr>
          <a:xfrm>
            <a:off x="7294014" y="4943228"/>
            <a:ext cx="196215" cy="180340"/>
          </a:xfrm>
          <a:custGeom>
            <a:avLst/>
            <a:gdLst/>
            <a:ahLst/>
            <a:cxnLst/>
            <a:rect l="l" t="t" r="r" b="b"/>
            <a:pathLst>
              <a:path w="196215" h="180339">
                <a:moveTo>
                  <a:pt x="85000" y="30472"/>
                </a:moveTo>
                <a:lnTo>
                  <a:pt x="74652" y="30472"/>
                </a:lnTo>
                <a:lnTo>
                  <a:pt x="75249" y="31775"/>
                </a:lnTo>
                <a:lnTo>
                  <a:pt x="79156" y="43397"/>
                </a:lnTo>
                <a:lnTo>
                  <a:pt x="49552" y="64852"/>
                </a:lnTo>
                <a:lnTo>
                  <a:pt x="37737" y="67147"/>
                </a:lnTo>
                <a:lnTo>
                  <a:pt x="9927" y="99959"/>
                </a:lnTo>
                <a:lnTo>
                  <a:pt x="9060" y="111758"/>
                </a:lnTo>
                <a:lnTo>
                  <a:pt x="10203" y="123828"/>
                </a:lnTo>
                <a:lnTo>
                  <a:pt x="33510" y="166086"/>
                </a:lnTo>
                <a:lnTo>
                  <a:pt x="77320" y="180309"/>
                </a:lnTo>
                <a:lnTo>
                  <a:pt x="88897" y="179334"/>
                </a:lnTo>
                <a:lnTo>
                  <a:pt x="100526" y="177071"/>
                </a:lnTo>
                <a:lnTo>
                  <a:pt x="112128" y="173773"/>
                </a:lnTo>
                <a:lnTo>
                  <a:pt x="112891" y="173503"/>
                </a:lnTo>
                <a:lnTo>
                  <a:pt x="73618" y="173503"/>
                </a:lnTo>
                <a:lnTo>
                  <a:pt x="61966" y="171812"/>
                </a:lnTo>
                <a:lnTo>
                  <a:pt x="26640" y="143025"/>
                </a:lnTo>
                <a:lnTo>
                  <a:pt x="20435" y="107661"/>
                </a:lnTo>
                <a:lnTo>
                  <a:pt x="22556" y="96066"/>
                </a:lnTo>
                <a:lnTo>
                  <a:pt x="27107" y="85838"/>
                </a:lnTo>
                <a:lnTo>
                  <a:pt x="34044" y="77517"/>
                </a:lnTo>
                <a:lnTo>
                  <a:pt x="43321" y="71640"/>
                </a:lnTo>
                <a:lnTo>
                  <a:pt x="54895" y="68748"/>
                </a:lnTo>
                <a:lnTo>
                  <a:pt x="71359" y="68748"/>
                </a:lnTo>
                <a:lnTo>
                  <a:pt x="77430" y="67297"/>
                </a:lnTo>
                <a:lnTo>
                  <a:pt x="85974" y="63604"/>
                </a:lnTo>
                <a:lnTo>
                  <a:pt x="94409" y="58841"/>
                </a:lnTo>
                <a:lnTo>
                  <a:pt x="111190" y="48279"/>
                </a:lnTo>
                <a:lnTo>
                  <a:pt x="119653" y="43568"/>
                </a:lnTo>
                <a:lnTo>
                  <a:pt x="128243" y="39960"/>
                </a:lnTo>
                <a:lnTo>
                  <a:pt x="137018" y="37999"/>
                </a:lnTo>
                <a:lnTo>
                  <a:pt x="171815" y="37999"/>
                </a:lnTo>
                <a:lnTo>
                  <a:pt x="171106" y="37474"/>
                </a:lnTo>
                <a:lnTo>
                  <a:pt x="88275" y="37474"/>
                </a:lnTo>
                <a:lnTo>
                  <a:pt x="85000" y="30472"/>
                </a:lnTo>
                <a:close/>
              </a:path>
              <a:path w="196215" h="180339">
                <a:moveTo>
                  <a:pt x="171815" y="37999"/>
                </a:moveTo>
                <a:lnTo>
                  <a:pt x="137018" y="37999"/>
                </a:lnTo>
                <a:lnTo>
                  <a:pt x="146039" y="38228"/>
                </a:lnTo>
                <a:lnTo>
                  <a:pt x="155362" y="41191"/>
                </a:lnTo>
                <a:lnTo>
                  <a:pt x="183770" y="78536"/>
                </a:lnTo>
                <a:lnTo>
                  <a:pt x="184887" y="89911"/>
                </a:lnTo>
                <a:lnTo>
                  <a:pt x="184090" y="100644"/>
                </a:lnTo>
                <a:lnTo>
                  <a:pt x="163425" y="139808"/>
                </a:lnTo>
                <a:lnTo>
                  <a:pt x="120320" y="158502"/>
                </a:lnTo>
                <a:lnTo>
                  <a:pt x="109741" y="161053"/>
                </a:lnTo>
                <a:lnTo>
                  <a:pt x="96683" y="168772"/>
                </a:lnTo>
                <a:lnTo>
                  <a:pt x="85363" y="172561"/>
                </a:lnTo>
                <a:lnTo>
                  <a:pt x="73618" y="173503"/>
                </a:lnTo>
                <a:lnTo>
                  <a:pt x="112891" y="173503"/>
                </a:lnTo>
                <a:lnTo>
                  <a:pt x="166981" y="150670"/>
                </a:lnTo>
                <a:lnTo>
                  <a:pt x="193247" y="110773"/>
                </a:lnTo>
                <a:lnTo>
                  <a:pt x="196084" y="89911"/>
                </a:lnTo>
                <a:lnTo>
                  <a:pt x="195231" y="79770"/>
                </a:lnTo>
                <a:lnTo>
                  <a:pt x="192979" y="70020"/>
                </a:lnTo>
                <a:lnTo>
                  <a:pt x="189414" y="60809"/>
                </a:lnTo>
                <a:lnTo>
                  <a:pt x="184623" y="52286"/>
                </a:lnTo>
                <a:lnTo>
                  <a:pt x="178692" y="44599"/>
                </a:lnTo>
                <a:lnTo>
                  <a:pt x="171815" y="37999"/>
                </a:lnTo>
                <a:close/>
              </a:path>
              <a:path w="196215" h="180339">
                <a:moveTo>
                  <a:pt x="71359" y="68748"/>
                </a:moveTo>
                <a:lnTo>
                  <a:pt x="54895" y="68748"/>
                </a:lnTo>
                <a:lnTo>
                  <a:pt x="68720" y="69378"/>
                </a:lnTo>
                <a:lnTo>
                  <a:pt x="71359" y="68748"/>
                </a:lnTo>
                <a:close/>
              </a:path>
              <a:path w="196215" h="180339">
                <a:moveTo>
                  <a:pt x="60562" y="0"/>
                </a:moveTo>
                <a:lnTo>
                  <a:pt x="52808" y="1135"/>
                </a:lnTo>
                <a:lnTo>
                  <a:pt x="53697" y="4424"/>
                </a:lnTo>
                <a:lnTo>
                  <a:pt x="54459" y="7701"/>
                </a:lnTo>
                <a:lnTo>
                  <a:pt x="43116" y="14119"/>
                </a:lnTo>
                <a:lnTo>
                  <a:pt x="30581" y="18499"/>
                </a:lnTo>
                <a:lnTo>
                  <a:pt x="18990" y="24515"/>
                </a:lnTo>
                <a:lnTo>
                  <a:pt x="8683" y="32040"/>
                </a:lnTo>
                <a:lnTo>
                  <a:pt x="0" y="40948"/>
                </a:lnTo>
                <a:lnTo>
                  <a:pt x="11494" y="45820"/>
                </a:lnTo>
                <a:lnTo>
                  <a:pt x="23118" y="49343"/>
                </a:lnTo>
                <a:lnTo>
                  <a:pt x="34629" y="51053"/>
                </a:lnTo>
                <a:lnTo>
                  <a:pt x="45782" y="50485"/>
                </a:lnTo>
                <a:lnTo>
                  <a:pt x="56333" y="47175"/>
                </a:lnTo>
                <a:lnTo>
                  <a:pt x="63681" y="42241"/>
                </a:lnTo>
                <a:lnTo>
                  <a:pt x="43368" y="42241"/>
                </a:lnTo>
                <a:lnTo>
                  <a:pt x="29541" y="41975"/>
                </a:lnTo>
                <a:lnTo>
                  <a:pt x="18645" y="37673"/>
                </a:lnTo>
                <a:lnTo>
                  <a:pt x="20377" y="35742"/>
                </a:lnTo>
                <a:lnTo>
                  <a:pt x="30889" y="27571"/>
                </a:lnTo>
                <a:lnTo>
                  <a:pt x="41886" y="22877"/>
                </a:lnTo>
                <a:lnTo>
                  <a:pt x="80988" y="22877"/>
                </a:lnTo>
                <a:lnTo>
                  <a:pt x="76449" y="15180"/>
                </a:lnTo>
                <a:lnTo>
                  <a:pt x="68671" y="5489"/>
                </a:lnTo>
                <a:lnTo>
                  <a:pt x="60562" y="0"/>
                </a:lnTo>
                <a:close/>
              </a:path>
              <a:path w="196215" h="180339">
                <a:moveTo>
                  <a:pt x="80988" y="22877"/>
                </a:moveTo>
                <a:lnTo>
                  <a:pt x="41886" y="22877"/>
                </a:lnTo>
                <a:lnTo>
                  <a:pt x="44807" y="28821"/>
                </a:lnTo>
                <a:lnTo>
                  <a:pt x="36552" y="29100"/>
                </a:lnTo>
                <a:lnTo>
                  <a:pt x="37707" y="33606"/>
                </a:lnTo>
                <a:lnTo>
                  <a:pt x="44871" y="36803"/>
                </a:lnTo>
                <a:lnTo>
                  <a:pt x="53085" y="36935"/>
                </a:lnTo>
                <a:lnTo>
                  <a:pt x="43368" y="42241"/>
                </a:lnTo>
                <a:lnTo>
                  <a:pt x="63681" y="42241"/>
                </a:lnTo>
                <a:lnTo>
                  <a:pt x="66037" y="40659"/>
                </a:lnTo>
                <a:lnTo>
                  <a:pt x="74652" y="30472"/>
                </a:lnTo>
                <a:lnTo>
                  <a:pt x="85000" y="30472"/>
                </a:lnTo>
                <a:lnTo>
                  <a:pt x="83205" y="26637"/>
                </a:lnTo>
                <a:lnTo>
                  <a:pt x="80988" y="22877"/>
                </a:lnTo>
                <a:close/>
              </a:path>
              <a:path w="196215" h="180339">
                <a:moveTo>
                  <a:pt x="134962" y="23885"/>
                </a:moveTo>
                <a:lnTo>
                  <a:pt x="124007" y="24324"/>
                </a:lnTo>
                <a:lnTo>
                  <a:pt x="112480" y="26650"/>
                </a:lnTo>
                <a:lnTo>
                  <a:pt x="100577" y="30971"/>
                </a:lnTo>
                <a:lnTo>
                  <a:pt x="88275" y="37474"/>
                </a:lnTo>
                <a:lnTo>
                  <a:pt x="171106" y="37474"/>
                </a:lnTo>
                <a:lnTo>
                  <a:pt x="163755" y="32324"/>
                </a:lnTo>
                <a:lnTo>
                  <a:pt x="154923" y="28033"/>
                </a:lnTo>
                <a:lnTo>
                  <a:pt x="145297" y="25170"/>
                </a:lnTo>
                <a:lnTo>
                  <a:pt x="134962" y="23885"/>
                </a:lnTo>
                <a:close/>
              </a:path>
            </a:pathLst>
          </a:custGeom>
          <a:solidFill>
            <a:srgbClr val="2F475C"/>
          </a:solidFill>
        </p:spPr>
        <p:txBody>
          <a:bodyPr wrap="square" lIns="0" tIns="0" rIns="0" bIns="0" rtlCol="0"/>
          <a:lstStyle/>
          <a:p>
            <a:endParaRPr/>
          </a:p>
        </p:txBody>
      </p:sp>
      <p:sp>
        <p:nvSpPr>
          <p:cNvPr id="35" name="bk object 35"/>
          <p:cNvSpPr/>
          <p:nvPr/>
        </p:nvSpPr>
        <p:spPr>
          <a:xfrm>
            <a:off x="8772100" y="4850129"/>
            <a:ext cx="372110" cy="293370"/>
          </a:xfrm>
          <a:custGeom>
            <a:avLst/>
            <a:gdLst/>
            <a:ahLst/>
            <a:cxnLst/>
            <a:rect l="l" t="t" r="r" b="b"/>
            <a:pathLst>
              <a:path w="372109" h="293370">
                <a:moveTo>
                  <a:pt x="61048" y="87629"/>
                </a:moveTo>
                <a:lnTo>
                  <a:pt x="22776" y="105409"/>
                </a:lnTo>
                <a:lnTo>
                  <a:pt x="22395" y="109219"/>
                </a:lnTo>
                <a:lnTo>
                  <a:pt x="22014" y="111759"/>
                </a:lnTo>
                <a:lnTo>
                  <a:pt x="10064" y="118109"/>
                </a:lnTo>
                <a:lnTo>
                  <a:pt x="2886" y="128269"/>
                </a:lnTo>
                <a:lnTo>
                  <a:pt x="0" y="139699"/>
                </a:lnTo>
                <a:lnTo>
                  <a:pt x="924" y="151129"/>
                </a:lnTo>
                <a:lnTo>
                  <a:pt x="5180" y="163829"/>
                </a:lnTo>
                <a:lnTo>
                  <a:pt x="9698" y="176529"/>
                </a:lnTo>
                <a:lnTo>
                  <a:pt x="14355" y="187959"/>
                </a:lnTo>
                <a:lnTo>
                  <a:pt x="19133" y="200659"/>
                </a:lnTo>
                <a:lnTo>
                  <a:pt x="24013" y="212089"/>
                </a:lnTo>
                <a:lnTo>
                  <a:pt x="28976" y="224789"/>
                </a:lnTo>
                <a:lnTo>
                  <a:pt x="34004" y="236219"/>
                </a:lnTo>
                <a:lnTo>
                  <a:pt x="39078" y="247649"/>
                </a:lnTo>
                <a:lnTo>
                  <a:pt x="44179" y="260349"/>
                </a:lnTo>
                <a:lnTo>
                  <a:pt x="59208" y="293369"/>
                </a:lnTo>
                <a:lnTo>
                  <a:pt x="70271" y="293369"/>
                </a:lnTo>
                <a:lnTo>
                  <a:pt x="63626" y="279399"/>
                </a:lnTo>
                <a:lnTo>
                  <a:pt x="53742" y="256539"/>
                </a:lnTo>
                <a:lnTo>
                  <a:pt x="44047" y="233679"/>
                </a:lnTo>
                <a:lnTo>
                  <a:pt x="39250" y="222249"/>
                </a:lnTo>
                <a:lnTo>
                  <a:pt x="35551" y="212089"/>
                </a:lnTo>
                <a:lnTo>
                  <a:pt x="30699" y="200659"/>
                </a:lnTo>
                <a:lnTo>
                  <a:pt x="12540" y="156209"/>
                </a:lnTo>
                <a:lnTo>
                  <a:pt x="11503" y="146049"/>
                </a:lnTo>
                <a:lnTo>
                  <a:pt x="13144" y="137159"/>
                </a:lnTo>
                <a:lnTo>
                  <a:pt x="18102" y="128269"/>
                </a:lnTo>
                <a:lnTo>
                  <a:pt x="53196" y="111759"/>
                </a:lnTo>
                <a:lnTo>
                  <a:pt x="96788" y="92709"/>
                </a:lnTo>
                <a:lnTo>
                  <a:pt x="71925" y="92709"/>
                </a:lnTo>
                <a:lnTo>
                  <a:pt x="61048" y="87629"/>
                </a:lnTo>
                <a:close/>
              </a:path>
              <a:path w="372109" h="293370">
                <a:moveTo>
                  <a:pt x="298388" y="35559"/>
                </a:moveTo>
                <a:lnTo>
                  <a:pt x="285333" y="40639"/>
                </a:lnTo>
                <a:lnTo>
                  <a:pt x="272273" y="46989"/>
                </a:lnTo>
                <a:lnTo>
                  <a:pt x="259208" y="52069"/>
                </a:lnTo>
                <a:lnTo>
                  <a:pt x="246139" y="58419"/>
                </a:lnTo>
                <a:lnTo>
                  <a:pt x="233066" y="63499"/>
                </a:lnTo>
                <a:lnTo>
                  <a:pt x="219989" y="69849"/>
                </a:lnTo>
                <a:lnTo>
                  <a:pt x="193827" y="80009"/>
                </a:lnTo>
                <a:lnTo>
                  <a:pt x="180741" y="86359"/>
                </a:lnTo>
                <a:lnTo>
                  <a:pt x="141475" y="101599"/>
                </a:lnTo>
                <a:lnTo>
                  <a:pt x="115292" y="113029"/>
                </a:lnTo>
                <a:lnTo>
                  <a:pt x="89107" y="123189"/>
                </a:lnTo>
                <a:lnTo>
                  <a:pt x="36746" y="144779"/>
                </a:lnTo>
                <a:lnTo>
                  <a:pt x="41783" y="156209"/>
                </a:lnTo>
                <a:lnTo>
                  <a:pt x="46919" y="167639"/>
                </a:lnTo>
                <a:lnTo>
                  <a:pt x="52132" y="179069"/>
                </a:lnTo>
                <a:lnTo>
                  <a:pt x="57399" y="191769"/>
                </a:lnTo>
                <a:lnTo>
                  <a:pt x="78541" y="237489"/>
                </a:lnTo>
                <a:lnTo>
                  <a:pt x="98691" y="283209"/>
                </a:lnTo>
                <a:lnTo>
                  <a:pt x="102890" y="293369"/>
                </a:lnTo>
                <a:lnTo>
                  <a:pt x="114068" y="293369"/>
                </a:lnTo>
                <a:lnTo>
                  <a:pt x="97472" y="257809"/>
                </a:lnTo>
                <a:lnTo>
                  <a:pt x="76983" y="210819"/>
                </a:lnTo>
                <a:lnTo>
                  <a:pt x="72046" y="199389"/>
                </a:lnTo>
                <a:lnTo>
                  <a:pt x="67194" y="187959"/>
                </a:lnTo>
                <a:lnTo>
                  <a:pt x="62431" y="175259"/>
                </a:lnTo>
                <a:lnTo>
                  <a:pt x="57763" y="163829"/>
                </a:lnTo>
                <a:lnTo>
                  <a:pt x="53196" y="152399"/>
                </a:lnTo>
                <a:lnTo>
                  <a:pt x="77231" y="140969"/>
                </a:lnTo>
                <a:lnTo>
                  <a:pt x="113481" y="124459"/>
                </a:lnTo>
                <a:lnTo>
                  <a:pt x="137781" y="114299"/>
                </a:lnTo>
                <a:lnTo>
                  <a:pt x="149973" y="107949"/>
                </a:lnTo>
                <a:lnTo>
                  <a:pt x="248519" y="67309"/>
                </a:lnTo>
                <a:lnTo>
                  <a:pt x="260968" y="63499"/>
                </a:lnTo>
                <a:lnTo>
                  <a:pt x="273446" y="58419"/>
                </a:lnTo>
                <a:lnTo>
                  <a:pt x="298493" y="50799"/>
                </a:lnTo>
                <a:lnTo>
                  <a:pt x="315360" y="50799"/>
                </a:lnTo>
                <a:lnTo>
                  <a:pt x="311340" y="44449"/>
                </a:lnTo>
                <a:lnTo>
                  <a:pt x="304876" y="36829"/>
                </a:lnTo>
                <a:lnTo>
                  <a:pt x="298388" y="35559"/>
                </a:lnTo>
                <a:close/>
              </a:path>
              <a:path w="372109" h="293370">
                <a:moveTo>
                  <a:pt x="371899" y="224789"/>
                </a:moveTo>
                <a:lnTo>
                  <a:pt x="364701" y="229869"/>
                </a:lnTo>
                <a:lnTo>
                  <a:pt x="353250" y="236219"/>
                </a:lnTo>
                <a:lnTo>
                  <a:pt x="341624" y="243839"/>
                </a:lnTo>
                <a:lnTo>
                  <a:pt x="329835" y="250189"/>
                </a:lnTo>
                <a:lnTo>
                  <a:pt x="317897" y="255269"/>
                </a:lnTo>
                <a:lnTo>
                  <a:pt x="305822" y="261619"/>
                </a:lnTo>
                <a:lnTo>
                  <a:pt x="256425" y="281939"/>
                </a:lnTo>
                <a:lnTo>
                  <a:pt x="243866" y="285749"/>
                </a:lnTo>
                <a:lnTo>
                  <a:pt x="231250" y="290829"/>
                </a:lnTo>
                <a:lnTo>
                  <a:pt x="222029" y="293369"/>
                </a:lnTo>
                <a:lnTo>
                  <a:pt x="247388" y="293369"/>
                </a:lnTo>
                <a:lnTo>
                  <a:pt x="256403" y="290829"/>
                </a:lnTo>
                <a:lnTo>
                  <a:pt x="269321" y="285749"/>
                </a:lnTo>
                <a:lnTo>
                  <a:pt x="282128" y="281939"/>
                </a:lnTo>
                <a:lnTo>
                  <a:pt x="319807" y="266699"/>
                </a:lnTo>
                <a:lnTo>
                  <a:pt x="332092" y="260349"/>
                </a:lnTo>
                <a:lnTo>
                  <a:pt x="344227" y="255269"/>
                </a:lnTo>
                <a:lnTo>
                  <a:pt x="368012" y="242569"/>
                </a:lnTo>
                <a:lnTo>
                  <a:pt x="371899" y="240029"/>
                </a:lnTo>
                <a:lnTo>
                  <a:pt x="371899" y="224789"/>
                </a:lnTo>
                <a:close/>
              </a:path>
              <a:path w="372109" h="293370">
                <a:moveTo>
                  <a:pt x="371899" y="266699"/>
                </a:moveTo>
                <a:lnTo>
                  <a:pt x="363841" y="270509"/>
                </a:lnTo>
                <a:lnTo>
                  <a:pt x="351171" y="275589"/>
                </a:lnTo>
                <a:lnTo>
                  <a:pt x="338455" y="281939"/>
                </a:lnTo>
                <a:lnTo>
                  <a:pt x="312917" y="292099"/>
                </a:lnTo>
                <a:lnTo>
                  <a:pt x="308663" y="293369"/>
                </a:lnTo>
                <a:lnTo>
                  <a:pt x="333518" y="293369"/>
                </a:lnTo>
                <a:lnTo>
                  <a:pt x="338982" y="292099"/>
                </a:lnTo>
                <a:lnTo>
                  <a:pt x="361618" y="281939"/>
                </a:lnTo>
                <a:lnTo>
                  <a:pt x="371899" y="276859"/>
                </a:lnTo>
                <a:lnTo>
                  <a:pt x="371899" y="266699"/>
                </a:lnTo>
                <a:close/>
              </a:path>
              <a:path w="372109" h="293370">
                <a:moveTo>
                  <a:pt x="195928" y="157479"/>
                </a:moveTo>
                <a:lnTo>
                  <a:pt x="171434" y="157479"/>
                </a:lnTo>
                <a:lnTo>
                  <a:pt x="159570" y="160019"/>
                </a:lnTo>
                <a:lnTo>
                  <a:pt x="166708" y="177799"/>
                </a:lnTo>
                <a:lnTo>
                  <a:pt x="172726" y="193039"/>
                </a:lnTo>
                <a:lnTo>
                  <a:pt x="188743" y="232409"/>
                </a:lnTo>
                <a:lnTo>
                  <a:pt x="196710" y="242569"/>
                </a:lnTo>
                <a:lnTo>
                  <a:pt x="199435" y="242569"/>
                </a:lnTo>
                <a:lnTo>
                  <a:pt x="202457" y="241299"/>
                </a:lnTo>
                <a:lnTo>
                  <a:pt x="205935" y="238759"/>
                </a:lnTo>
                <a:lnTo>
                  <a:pt x="210024" y="234949"/>
                </a:lnTo>
                <a:lnTo>
                  <a:pt x="214883" y="228599"/>
                </a:lnTo>
                <a:lnTo>
                  <a:pt x="219513" y="223519"/>
                </a:lnTo>
                <a:lnTo>
                  <a:pt x="200068" y="223519"/>
                </a:lnTo>
                <a:lnTo>
                  <a:pt x="195319" y="215899"/>
                </a:lnTo>
                <a:lnTo>
                  <a:pt x="189051" y="205739"/>
                </a:lnTo>
                <a:lnTo>
                  <a:pt x="182620" y="193039"/>
                </a:lnTo>
                <a:lnTo>
                  <a:pt x="177384" y="179069"/>
                </a:lnTo>
                <a:lnTo>
                  <a:pt x="187735" y="173989"/>
                </a:lnTo>
                <a:lnTo>
                  <a:pt x="199440" y="171449"/>
                </a:lnTo>
                <a:lnTo>
                  <a:pt x="212051" y="170179"/>
                </a:lnTo>
                <a:lnTo>
                  <a:pt x="275049" y="170179"/>
                </a:lnTo>
                <a:lnTo>
                  <a:pt x="277457" y="167639"/>
                </a:lnTo>
                <a:lnTo>
                  <a:pt x="277494" y="163829"/>
                </a:lnTo>
                <a:lnTo>
                  <a:pt x="258361" y="163829"/>
                </a:lnTo>
                <a:lnTo>
                  <a:pt x="246017" y="162559"/>
                </a:lnTo>
                <a:lnTo>
                  <a:pt x="233532" y="162559"/>
                </a:lnTo>
                <a:lnTo>
                  <a:pt x="220976" y="160019"/>
                </a:lnTo>
                <a:lnTo>
                  <a:pt x="195928" y="157479"/>
                </a:lnTo>
                <a:close/>
              </a:path>
              <a:path w="372109" h="293370">
                <a:moveTo>
                  <a:pt x="275049" y="170179"/>
                </a:moveTo>
                <a:lnTo>
                  <a:pt x="250850" y="170179"/>
                </a:lnTo>
                <a:lnTo>
                  <a:pt x="247347" y="180339"/>
                </a:lnTo>
                <a:lnTo>
                  <a:pt x="240124" y="190499"/>
                </a:lnTo>
                <a:lnTo>
                  <a:pt x="230376" y="200659"/>
                </a:lnTo>
                <a:lnTo>
                  <a:pt x="219298" y="209549"/>
                </a:lnTo>
                <a:lnTo>
                  <a:pt x="208087" y="217169"/>
                </a:lnTo>
                <a:lnTo>
                  <a:pt x="200068" y="223519"/>
                </a:lnTo>
                <a:lnTo>
                  <a:pt x="219513" y="223519"/>
                </a:lnTo>
                <a:lnTo>
                  <a:pt x="227542" y="214629"/>
                </a:lnTo>
                <a:lnTo>
                  <a:pt x="235656" y="207009"/>
                </a:lnTo>
                <a:lnTo>
                  <a:pt x="245171" y="196849"/>
                </a:lnTo>
                <a:lnTo>
                  <a:pt x="256242" y="186689"/>
                </a:lnTo>
                <a:lnTo>
                  <a:pt x="269029" y="176529"/>
                </a:lnTo>
                <a:lnTo>
                  <a:pt x="275049" y="170179"/>
                </a:lnTo>
                <a:close/>
              </a:path>
              <a:path w="372109" h="293370">
                <a:moveTo>
                  <a:pt x="315360" y="50799"/>
                </a:moveTo>
                <a:lnTo>
                  <a:pt x="298493" y="50799"/>
                </a:lnTo>
                <a:lnTo>
                  <a:pt x="305113" y="60959"/>
                </a:lnTo>
                <a:lnTo>
                  <a:pt x="311470" y="72389"/>
                </a:lnTo>
                <a:lnTo>
                  <a:pt x="334555" y="116839"/>
                </a:lnTo>
                <a:lnTo>
                  <a:pt x="344890" y="140969"/>
                </a:lnTo>
                <a:lnTo>
                  <a:pt x="349806" y="152399"/>
                </a:lnTo>
                <a:lnTo>
                  <a:pt x="354573" y="163829"/>
                </a:lnTo>
                <a:lnTo>
                  <a:pt x="359205" y="176529"/>
                </a:lnTo>
                <a:lnTo>
                  <a:pt x="363717" y="187959"/>
                </a:lnTo>
                <a:lnTo>
                  <a:pt x="368123" y="199389"/>
                </a:lnTo>
                <a:lnTo>
                  <a:pt x="371899" y="210819"/>
                </a:lnTo>
                <a:lnTo>
                  <a:pt x="371899" y="179069"/>
                </a:lnTo>
                <a:lnTo>
                  <a:pt x="370923" y="177799"/>
                </a:lnTo>
                <a:lnTo>
                  <a:pt x="364786" y="166369"/>
                </a:lnTo>
                <a:lnTo>
                  <a:pt x="359504" y="156209"/>
                </a:lnTo>
                <a:lnTo>
                  <a:pt x="355902" y="147319"/>
                </a:lnTo>
                <a:lnTo>
                  <a:pt x="361448" y="144779"/>
                </a:lnTo>
                <a:lnTo>
                  <a:pt x="371899" y="144779"/>
                </a:lnTo>
                <a:lnTo>
                  <a:pt x="371899" y="121919"/>
                </a:lnTo>
                <a:lnTo>
                  <a:pt x="355369" y="121919"/>
                </a:lnTo>
                <a:lnTo>
                  <a:pt x="349251" y="116839"/>
                </a:lnTo>
                <a:lnTo>
                  <a:pt x="343066" y="107949"/>
                </a:lnTo>
                <a:lnTo>
                  <a:pt x="336820" y="95249"/>
                </a:lnTo>
                <a:lnTo>
                  <a:pt x="330518" y="81279"/>
                </a:lnTo>
                <a:lnTo>
                  <a:pt x="324166" y="67309"/>
                </a:lnTo>
                <a:lnTo>
                  <a:pt x="317772" y="54609"/>
                </a:lnTo>
                <a:lnTo>
                  <a:pt x="315360" y="50799"/>
                </a:lnTo>
                <a:close/>
              </a:path>
              <a:path w="372109" h="293370">
                <a:moveTo>
                  <a:pt x="271431" y="161289"/>
                </a:moveTo>
                <a:lnTo>
                  <a:pt x="261483" y="162559"/>
                </a:lnTo>
                <a:lnTo>
                  <a:pt x="258361" y="163829"/>
                </a:lnTo>
                <a:lnTo>
                  <a:pt x="277494" y="163829"/>
                </a:lnTo>
                <a:lnTo>
                  <a:pt x="277507" y="162559"/>
                </a:lnTo>
                <a:lnTo>
                  <a:pt x="271431" y="161289"/>
                </a:lnTo>
                <a:close/>
              </a:path>
              <a:path w="372109" h="293370">
                <a:moveTo>
                  <a:pt x="371899" y="144779"/>
                </a:moveTo>
                <a:lnTo>
                  <a:pt x="361448" y="144779"/>
                </a:lnTo>
                <a:lnTo>
                  <a:pt x="365949" y="146049"/>
                </a:lnTo>
                <a:lnTo>
                  <a:pt x="370752" y="146049"/>
                </a:lnTo>
                <a:lnTo>
                  <a:pt x="371899" y="144779"/>
                </a:lnTo>
                <a:close/>
              </a:path>
              <a:path w="372109" h="293370">
                <a:moveTo>
                  <a:pt x="362901" y="115569"/>
                </a:moveTo>
                <a:lnTo>
                  <a:pt x="355369" y="121919"/>
                </a:lnTo>
                <a:lnTo>
                  <a:pt x="371899" y="121919"/>
                </a:lnTo>
                <a:lnTo>
                  <a:pt x="371899" y="116839"/>
                </a:lnTo>
                <a:lnTo>
                  <a:pt x="362901" y="115569"/>
                </a:lnTo>
                <a:close/>
              </a:path>
              <a:path w="372109" h="293370">
                <a:moveTo>
                  <a:pt x="341746" y="8889"/>
                </a:moveTo>
                <a:lnTo>
                  <a:pt x="317042" y="8889"/>
                </a:lnTo>
                <a:lnTo>
                  <a:pt x="323084" y="10159"/>
                </a:lnTo>
                <a:lnTo>
                  <a:pt x="328502" y="12699"/>
                </a:lnTo>
                <a:lnTo>
                  <a:pt x="333473" y="17779"/>
                </a:lnTo>
                <a:lnTo>
                  <a:pt x="338174" y="22859"/>
                </a:lnTo>
                <a:lnTo>
                  <a:pt x="342782" y="31749"/>
                </a:lnTo>
                <a:lnTo>
                  <a:pt x="347474" y="40639"/>
                </a:lnTo>
                <a:lnTo>
                  <a:pt x="352426" y="52069"/>
                </a:lnTo>
                <a:lnTo>
                  <a:pt x="357815" y="66039"/>
                </a:lnTo>
                <a:lnTo>
                  <a:pt x="363819" y="82549"/>
                </a:lnTo>
                <a:lnTo>
                  <a:pt x="371899" y="104139"/>
                </a:lnTo>
                <a:lnTo>
                  <a:pt x="371899" y="73659"/>
                </a:lnTo>
                <a:lnTo>
                  <a:pt x="363633" y="50799"/>
                </a:lnTo>
                <a:lnTo>
                  <a:pt x="357353" y="35559"/>
                </a:lnTo>
                <a:lnTo>
                  <a:pt x="351355" y="22859"/>
                </a:lnTo>
                <a:lnTo>
                  <a:pt x="345168" y="12699"/>
                </a:lnTo>
                <a:lnTo>
                  <a:pt x="341746" y="8889"/>
                </a:lnTo>
                <a:close/>
              </a:path>
              <a:path w="372109" h="293370">
                <a:moveTo>
                  <a:pt x="120556" y="60959"/>
                </a:moveTo>
                <a:lnTo>
                  <a:pt x="79977" y="77469"/>
                </a:lnTo>
                <a:lnTo>
                  <a:pt x="72687" y="87629"/>
                </a:lnTo>
                <a:lnTo>
                  <a:pt x="71925" y="92709"/>
                </a:lnTo>
                <a:lnTo>
                  <a:pt x="96788" y="92709"/>
                </a:lnTo>
                <a:lnTo>
                  <a:pt x="157972" y="66039"/>
                </a:lnTo>
                <a:lnTo>
                  <a:pt x="130472" y="66039"/>
                </a:lnTo>
                <a:lnTo>
                  <a:pt x="120556" y="60959"/>
                </a:lnTo>
                <a:close/>
              </a:path>
              <a:path w="372109" h="293370">
                <a:moveTo>
                  <a:pt x="320785" y="0"/>
                </a:moveTo>
                <a:lnTo>
                  <a:pt x="309153" y="0"/>
                </a:lnTo>
                <a:lnTo>
                  <a:pt x="294985" y="3809"/>
                </a:lnTo>
                <a:lnTo>
                  <a:pt x="277814" y="8889"/>
                </a:lnTo>
                <a:lnTo>
                  <a:pt x="257170" y="16509"/>
                </a:lnTo>
                <a:lnTo>
                  <a:pt x="232582" y="26669"/>
                </a:lnTo>
                <a:lnTo>
                  <a:pt x="203583" y="38099"/>
                </a:lnTo>
                <a:lnTo>
                  <a:pt x="169703" y="50799"/>
                </a:lnTo>
                <a:lnTo>
                  <a:pt x="130472" y="66039"/>
                </a:lnTo>
                <a:lnTo>
                  <a:pt x="157972" y="66039"/>
                </a:lnTo>
                <a:lnTo>
                  <a:pt x="181563" y="58419"/>
                </a:lnTo>
                <a:lnTo>
                  <a:pt x="193448" y="53339"/>
                </a:lnTo>
                <a:lnTo>
                  <a:pt x="205404" y="49529"/>
                </a:lnTo>
                <a:lnTo>
                  <a:pt x="225021" y="41909"/>
                </a:lnTo>
                <a:lnTo>
                  <a:pt x="242421" y="35559"/>
                </a:lnTo>
                <a:lnTo>
                  <a:pt x="271283" y="22859"/>
                </a:lnTo>
                <a:lnTo>
                  <a:pt x="283097" y="17779"/>
                </a:lnTo>
                <a:lnTo>
                  <a:pt x="293404" y="13969"/>
                </a:lnTo>
                <a:lnTo>
                  <a:pt x="302379" y="11429"/>
                </a:lnTo>
                <a:lnTo>
                  <a:pt x="310199" y="10159"/>
                </a:lnTo>
                <a:lnTo>
                  <a:pt x="317042" y="8889"/>
                </a:lnTo>
                <a:lnTo>
                  <a:pt x="341746" y="8889"/>
                </a:lnTo>
                <a:lnTo>
                  <a:pt x="338324" y="5079"/>
                </a:lnTo>
                <a:lnTo>
                  <a:pt x="330353" y="1269"/>
                </a:lnTo>
                <a:lnTo>
                  <a:pt x="320785" y="0"/>
                </a:lnTo>
                <a:close/>
              </a:path>
            </a:pathLst>
          </a:custGeom>
          <a:solidFill>
            <a:srgbClr val="2F475C"/>
          </a:solidFill>
        </p:spPr>
        <p:txBody>
          <a:bodyPr wrap="square" lIns="0" tIns="0" rIns="0" bIns="0" rtlCol="0"/>
          <a:lstStyle/>
          <a:p>
            <a:endParaRPr/>
          </a:p>
        </p:txBody>
      </p:sp>
      <p:sp>
        <p:nvSpPr>
          <p:cNvPr id="36" name="bk object 36"/>
          <p:cNvSpPr/>
          <p:nvPr/>
        </p:nvSpPr>
        <p:spPr>
          <a:xfrm>
            <a:off x="6944741" y="4457709"/>
            <a:ext cx="402590" cy="373380"/>
          </a:xfrm>
          <a:custGeom>
            <a:avLst/>
            <a:gdLst/>
            <a:ahLst/>
            <a:cxnLst/>
            <a:rect l="l" t="t" r="r" b="b"/>
            <a:pathLst>
              <a:path w="402590" h="373379">
                <a:moveTo>
                  <a:pt x="263892" y="0"/>
                </a:moveTo>
                <a:lnTo>
                  <a:pt x="253503" y="0"/>
                </a:lnTo>
                <a:lnTo>
                  <a:pt x="231416" y="2540"/>
                </a:lnTo>
                <a:lnTo>
                  <a:pt x="219399" y="15240"/>
                </a:lnTo>
                <a:lnTo>
                  <a:pt x="195128" y="38100"/>
                </a:lnTo>
                <a:lnTo>
                  <a:pt x="182919" y="50800"/>
                </a:lnTo>
                <a:lnTo>
                  <a:pt x="146264" y="86360"/>
                </a:lnTo>
                <a:lnTo>
                  <a:pt x="122025" y="109220"/>
                </a:lnTo>
                <a:lnTo>
                  <a:pt x="110032" y="121920"/>
                </a:lnTo>
                <a:lnTo>
                  <a:pt x="98152" y="133350"/>
                </a:lnTo>
                <a:lnTo>
                  <a:pt x="86408" y="146050"/>
                </a:lnTo>
                <a:lnTo>
                  <a:pt x="74821" y="157480"/>
                </a:lnTo>
                <a:lnTo>
                  <a:pt x="63415" y="170180"/>
                </a:lnTo>
                <a:lnTo>
                  <a:pt x="52211" y="182880"/>
                </a:lnTo>
                <a:lnTo>
                  <a:pt x="41231" y="194310"/>
                </a:lnTo>
                <a:lnTo>
                  <a:pt x="30498" y="207010"/>
                </a:lnTo>
                <a:lnTo>
                  <a:pt x="20033" y="219710"/>
                </a:lnTo>
                <a:lnTo>
                  <a:pt x="9860" y="232410"/>
                </a:lnTo>
                <a:lnTo>
                  <a:pt x="0" y="246380"/>
                </a:lnTo>
                <a:lnTo>
                  <a:pt x="11399" y="251460"/>
                </a:lnTo>
                <a:lnTo>
                  <a:pt x="22583" y="257810"/>
                </a:lnTo>
                <a:lnTo>
                  <a:pt x="33574" y="264160"/>
                </a:lnTo>
                <a:lnTo>
                  <a:pt x="55055" y="276860"/>
                </a:lnTo>
                <a:lnTo>
                  <a:pt x="76012" y="292100"/>
                </a:lnTo>
                <a:lnTo>
                  <a:pt x="147642" y="345440"/>
                </a:lnTo>
                <a:lnTo>
                  <a:pt x="157936" y="351790"/>
                </a:lnTo>
                <a:lnTo>
                  <a:pt x="178780" y="367030"/>
                </a:lnTo>
                <a:lnTo>
                  <a:pt x="189372" y="373380"/>
                </a:lnTo>
                <a:lnTo>
                  <a:pt x="199518" y="365760"/>
                </a:lnTo>
                <a:lnTo>
                  <a:pt x="209357" y="356870"/>
                </a:lnTo>
                <a:lnTo>
                  <a:pt x="218926" y="347980"/>
                </a:lnTo>
                <a:lnTo>
                  <a:pt x="228259" y="339090"/>
                </a:lnTo>
                <a:lnTo>
                  <a:pt x="232173" y="335280"/>
                </a:lnTo>
                <a:lnTo>
                  <a:pt x="191007" y="335280"/>
                </a:lnTo>
                <a:lnTo>
                  <a:pt x="170620" y="320040"/>
                </a:lnTo>
                <a:lnTo>
                  <a:pt x="150206" y="306070"/>
                </a:lnTo>
                <a:lnTo>
                  <a:pt x="141679" y="299720"/>
                </a:lnTo>
                <a:lnTo>
                  <a:pt x="122935" y="299720"/>
                </a:lnTo>
                <a:lnTo>
                  <a:pt x="112649" y="298450"/>
                </a:lnTo>
                <a:lnTo>
                  <a:pt x="107695" y="293370"/>
                </a:lnTo>
                <a:lnTo>
                  <a:pt x="103124" y="285750"/>
                </a:lnTo>
                <a:lnTo>
                  <a:pt x="122919" y="285750"/>
                </a:lnTo>
                <a:lnTo>
                  <a:pt x="114392" y="279400"/>
                </a:lnTo>
                <a:lnTo>
                  <a:pt x="91312" y="279400"/>
                </a:lnTo>
                <a:lnTo>
                  <a:pt x="90424" y="278130"/>
                </a:lnTo>
                <a:lnTo>
                  <a:pt x="89280" y="278130"/>
                </a:lnTo>
                <a:lnTo>
                  <a:pt x="88391" y="276860"/>
                </a:lnTo>
                <a:lnTo>
                  <a:pt x="110981" y="276860"/>
                </a:lnTo>
                <a:lnTo>
                  <a:pt x="104160" y="271780"/>
                </a:lnTo>
                <a:lnTo>
                  <a:pt x="85456" y="271780"/>
                </a:lnTo>
                <a:lnTo>
                  <a:pt x="74669" y="267970"/>
                </a:lnTo>
                <a:lnTo>
                  <a:pt x="63673" y="261620"/>
                </a:lnTo>
                <a:lnTo>
                  <a:pt x="52729" y="254000"/>
                </a:lnTo>
                <a:lnTo>
                  <a:pt x="42098" y="246380"/>
                </a:lnTo>
                <a:lnTo>
                  <a:pt x="32040" y="237490"/>
                </a:lnTo>
                <a:lnTo>
                  <a:pt x="26669" y="233680"/>
                </a:lnTo>
                <a:lnTo>
                  <a:pt x="29844" y="229870"/>
                </a:lnTo>
                <a:lnTo>
                  <a:pt x="46032" y="229870"/>
                </a:lnTo>
                <a:lnTo>
                  <a:pt x="37470" y="223520"/>
                </a:lnTo>
                <a:lnTo>
                  <a:pt x="45930" y="212090"/>
                </a:lnTo>
                <a:lnTo>
                  <a:pt x="54543" y="200660"/>
                </a:lnTo>
                <a:lnTo>
                  <a:pt x="63300" y="190500"/>
                </a:lnTo>
                <a:lnTo>
                  <a:pt x="72195" y="180340"/>
                </a:lnTo>
                <a:lnTo>
                  <a:pt x="81220" y="168910"/>
                </a:lnTo>
                <a:lnTo>
                  <a:pt x="90368" y="158750"/>
                </a:lnTo>
                <a:lnTo>
                  <a:pt x="99630" y="148590"/>
                </a:lnTo>
                <a:lnTo>
                  <a:pt x="109000" y="138430"/>
                </a:lnTo>
                <a:lnTo>
                  <a:pt x="118470" y="127000"/>
                </a:lnTo>
                <a:lnTo>
                  <a:pt x="137679" y="106680"/>
                </a:lnTo>
                <a:lnTo>
                  <a:pt x="147403" y="97790"/>
                </a:lnTo>
                <a:lnTo>
                  <a:pt x="176964" y="67310"/>
                </a:lnTo>
                <a:lnTo>
                  <a:pt x="186922" y="57150"/>
                </a:lnTo>
                <a:lnTo>
                  <a:pt x="196920" y="48260"/>
                </a:lnTo>
                <a:lnTo>
                  <a:pt x="217004" y="27940"/>
                </a:lnTo>
                <a:lnTo>
                  <a:pt x="227075" y="19050"/>
                </a:lnTo>
                <a:lnTo>
                  <a:pt x="257193" y="19050"/>
                </a:lnTo>
                <a:lnTo>
                  <a:pt x="254000" y="13970"/>
                </a:lnTo>
                <a:lnTo>
                  <a:pt x="249427" y="11430"/>
                </a:lnTo>
                <a:lnTo>
                  <a:pt x="256793" y="6350"/>
                </a:lnTo>
                <a:lnTo>
                  <a:pt x="276669" y="6350"/>
                </a:lnTo>
                <a:lnTo>
                  <a:pt x="273269" y="2540"/>
                </a:lnTo>
                <a:lnTo>
                  <a:pt x="263892" y="0"/>
                </a:lnTo>
                <a:close/>
              </a:path>
              <a:path w="402590" h="373379">
                <a:moveTo>
                  <a:pt x="340194" y="71120"/>
                </a:moveTo>
                <a:lnTo>
                  <a:pt x="310530" y="71120"/>
                </a:lnTo>
                <a:lnTo>
                  <a:pt x="322440" y="74930"/>
                </a:lnTo>
                <a:lnTo>
                  <a:pt x="333501" y="82550"/>
                </a:lnTo>
                <a:lnTo>
                  <a:pt x="332559" y="96520"/>
                </a:lnTo>
                <a:lnTo>
                  <a:pt x="336735" y="107950"/>
                </a:lnTo>
                <a:lnTo>
                  <a:pt x="347807" y="114300"/>
                </a:lnTo>
                <a:lnTo>
                  <a:pt x="356981" y="124460"/>
                </a:lnTo>
                <a:lnTo>
                  <a:pt x="363447" y="134620"/>
                </a:lnTo>
                <a:lnTo>
                  <a:pt x="356055" y="146050"/>
                </a:lnTo>
                <a:lnTo>
                  <a:pt x="348400" y="157480"/>
                </a:lnTo>
                <a:lnTo>
                  <a:pt x="340505" y="167640"/>
                </a:lnTo>
                <a:lnTo>
                  <a:pt x="332393" y="179070"/>
                </a:lnTo>
                <a:lnTo>
                  <a:pt x="306969" y="209550"/>
                </a:lnTo>
                <a:lnTo>
                  <a:pt x="289336" y="228600"/>
                </a:lnTo>
                <a:lnTo>
                  <a:pt x="271362" y="248920"/>
                </a:lnTo>
                <a:lnTo>
                  <a:pt x="262303" y="257810"/>
                </a:lnTo>
                <a:lnTo>
                  <a:pt x="244149" y="276860"/>
                </a:lnTo>
                <a:lnTo>
                  <a:pt x="235100" y="287020"/>
                </a:lnTo>
                <a:lnTo>
                  <a:pt x="226098" y="295910"/>
                </a:lnTo>
                <a:lnTo>
                  <a:pt x="217166" y="306070"/>
                </a:lnTo>
                <a:lnTo>
                  <a:pt x="208325" y="316230"/>
                </a:lnTo>
                <a:lnTo>
                  <a:pt x="199598" y="325120"/>
                </a:lnTo>
                <a:lnTo>
                  <a:pt x="191007" y="335280"/>
                </a:lnTo>
                <a:lnTo>
                  <a:pt x="232173" y="335280"/>
                </a:lnTo>
                <a:lnTo>
                  <a:pt x="237392" y="330200"/>
                </a:lnTo>
                <a:lnTo>
                  <a:pt x="246359" y="321310"/>
                </a:lnTo>
                <a:lnTo>
                  <a:pt x="255197" y="312420"/>
                </a:lnTo>
                <a:lnTo>
                  <a:pt x="298672" y="267970"/>
                </a:lnTo>
                <a:lnTo>
                  <a:pt x="280288" y="267970"/>
                </a:lnTo>
                <a:lnTo>
                  <a:pt x="280034" y="266700"/>
                </a:lnTo>
                <a:lnTo>
                  <a:pt x="284119" y="266700"/>
                </a:lnTo>
                <a:lnTo>
                  <a:pt x="292211" y="257810"/>
                </a:lnTo>
                <a:lnTo>
                  <a:pt x="300159" y="247650"/>
                </a:lnTo>
                <a:lnTo>
                  <a:pt x="308020" y="237490"/>
                </a:lnTo>
                <a:lnTo>
                  <a:pt x="323713" y="218440"/>
                </a:lnTo>
                <a:lnTo>
                  <a:pt x="331657" y="208280"/>
                </a:lnTo>
                <a:lnTo>
                  <a:pt x="339743" y="198120"/>
                </a:lnTo>
                <a:lnTo>
                  <a:pt x="348026" y="189230"/>
                </a:lnTo>
                <a:lnTo>
                  <a:pt x="356565" y="179070"/>
                </a:lnTo>
                <a:lnTo>
                  <a:pt x="365416" y="170180"/>
                </a:lnTo>
                <a:lnTo>
                  <a:pt x="374635" y="161290"/>
                </a:lnTo>
                <a:lnTo>
                  <a:pt x="384281" y="152400"/>
                </a:lnTo>
                <a:lnTo>
                  <a:pt x="401217" y="152400"/>
                </a:lnTo>
                <a:lnTo>
                  <a:pt x="402320" y="144780"/>
                </a:lnTo>
                <a:lnTo>
                  <a:pt x="400430" y="140970"/>
                </a:lnTo>
                <a:lnTo>
                  <a:pt x="401954" y="133350"/>
                </a:lnTo>
                <a:lnTo>
                  <a:pt x="401658" y="132080"/>
                </a:lnTo>
                <a:lnTo>
                  <a:pt x="372363" y="132080"/>
                </a:lnTo>
                <a:lnTo>
                  <a:pt x="366083" y="123190"/>
                </a:lnTo>
                <a:lnTo>
                  <a:pt x="363915" y="115570"/>
                </a:lnTo>
                <a:lnTo>
                  <a:pt x="365248" y="110490"/>
                </a:lnTo>
                <a:lnTo>
                  <a:pt x="369471" y="109220"/>
                </a:lnTo>
                <a:lnTo>
                  <a:pt x="392506" y="109220"/>
                </a:lnTo>
                <a:lnTo>
                  <a:pt x="391667" y="105410"/>
                </a:lnTo>
                <a:lnTo>
                  <a:pt x="391197" y="101600"/>
                </a:lnTo>
                <a:lnTo>
                  <a:pt x="338074" y="101600"/>
                </a:lnTo>
                <a:lnTo>
                  <a:pt x="342518" y="93980"/>
                </a:lnTo>
                <a:lnTo>
                  <a:pt x="348995" y="91440"/>
                </a:lnTo>
                <a:lnTo>
                  <a:pt x="385098" y="91440"/>
                </a:lnTo>
                <a:lnTo>
                  <a:pt x="379939" y="88900"/>
                </a:lnTo>
                <a:lnTo>
                  <a:pt x="369333" y="78740"/>
                </a:lnTo>
                <a:lnTo>
                  <a:pt x="360206" y="73660"/>
                </a:lnTo>
                <a:lnTo>
                  <a:pt x="349253" y="73660"/>
                </a:lnTo>
                <a:lnTo>
                  <a:pt x="340896" y="72390"/>
                </a:lnTo>
                <a:lnTo>
                  <a:pt x="340194" y="71120"/>
                </a:lnTo>
                <a:close/>
              </a:path>
              <a:path w="402590" h="373379">
                <a:moveTo>
                  <a:pt x="122919" y="285750"/>
                </a:moveTo>
                <a:lnTo>
                  <a:pt x="112013" y="285750"/>
                </a:lnTo>
                <a:lnTo>
                  <a:pt x="118617" y="290830"/>
                </a:lnTo>
                <a:lnTo>
                  <a:pt x="122935" y="299720"/>
                </a:lnTo>
                <a:lnTo>
                  <a:pt x="141679" y="299720"/>
                </a:lnTo>
                <a:lnTo>
                  <a:pt x="122919" y="285750"/>
                </a:lnTo>
                <a:close/>
              </a:path>
              <a:path w="402590" h="373379">
                <a:moveTo>
                  <a:pt x="110981" y="276860"/>
                </a:moveTo>
                <a:lnTo>
                  <a:pt x="91058" y="276860"/>
                </a:lnTo>
                <a:lnTo>
                  <a:pt x="92201" y="278130"/>
                </a:lnTo>
                <a:lnTo>
                  <a:pt x="91566" y="278130"/>
                </a:lnTo>
                <a:lnTo>
                  <a:pt x="91312" y="279400"/>
                </a:lnTo>
                <a:lnTo>
                  <a:pt x="114392" y="279400"/>
                </a:lnTo>
                <a:lnTo>
                  <a:pt x="110981" y="276860"/>
                </a:lnTo>
                <a:close/>
              </a:path>
              <a:path w="402590" h="373379">
                <a:moveTo>
                  <a:pt x="46032" y="229870"/>
                </a:moveTo>
                <a:lnTo>
                  <a:pt x="29844" y="229870"/>
                </a:lnTo>
                <a:lnTo>
                  <a:pt x="33019" y="232410"/>
                </a:lnTo>
                <a:lnTo>
                  <a:pt x="34798" y="233680"/>
                </a:lnTo>
                <a:lnTo>
                  <a:pt x="44457" y="241300"/>
                </a:lnTo>
                <a:lnTo>
                  <a:pt x="55827" y="248920"/>
                </a:lnTo>
                <a:lnTo>
                  <a:pt x="67432" y="255270"/>
                </a:lnTo>
                <a:lnTo>
                  <a:pt x="77799" y="262890"/>
                </a:lnTo>
                <a:lnTo>
                  <a:pt x="85456" y="271780"/>
                </a:lnTo>
                <a:lnTo>
                  <a:pt x="104160" y="271780"/>
                </a:lnTo>
                <a:lnTo>
                  <a:pt x="88811" y="260350"/>
                </a:lnTo>
                <a:lnTo>
                  <a:pt x="68294" y="246380"/>
                </a:lnTo>
                <a:lnTo>
                  <a:pt x="46032" y="229870"/>
                </a:lnTo>
                <a:close/>
              </a:path>
              <a:path w="402590" h="373379">
                <a:moveTo>
                  <a:pt x="401217" y="152400"/>
                </a:moveTo>
                <a:lnTo>
                  <a:pt x="384281" y="152400"/>
                </a:lnTo>
                <a:lnTo>
                  <a:pt x="378964" y="162560"/>
                </a:lnTo>
                <a:lnTo>
                  <a:pt x="372531" y="172720"/>
                </a:lnTo>
                <a:lnTo>
                  <a:pt x="365169" y="182880"/>
                </a:lnTo>
                <a:lnTo>
                  <a:pt x="357062" y="191770"/>
                </a:lnTo>
                <a:lnTo>
                  <a:pt x="348397" y="201930"/>
                </a:lnTo>
                <a:lnTo>
                  <a:pt x="339359" y="210820"/>
                </a:lnTo>
                <a:lnTo>
                  <a:pt x="320912" y="231140"/>
                </a:lnTo>
                <a:lnTo>
                  <a:pt x="311874" y="240030"/>
                </a:lnTo>
                <a:lnTo>
                  <a:pt x="310514" y="242570"/>
                </a:lnTo>
                <a:lnTo>
                  <a:pt x="302034" y="250190"/>
                </a:lnTo>
                <a:lnTo>
                  <a:pt x="293518" y="261620"/>
                </a:lnTo>
                <a:lnTo>
                  <a:pt x="284119" y="266700"/>
                </a:lnTo>
                <a:lnTo>
                  <a:pt x="280034" y="266700"/>
                </a:lnTo>
                <a:lnTo>
                  <a:pt x="280288" y="267970"/>
                </a:lnTo>
                <a:lnTo>
                  <a:pt x="298672" y="267970"/>
                </a:lnTo>
                <a:lnTo>
                  <a:pt x="307471" y="259080"/>
                </a:lnTo>
                <a:lnTo>
                  <a:pt x="316388" y="250190"/>
                </a:lnTo>
                <a:lnTo>
                  <a:pt x="325456" y="241300"/>
                </a:lnTo>
                <a:lnTo>
                  <a:pt x="335050" y="231140"/>
                </a:lnTo>
                <a:lnTo>
                  <a:pt x="344214" y="220980"/>
                </a:lnTo>
                <a:lnTo>
                  <a:pt x="353009" y="210820"/>
                </a:lnTo>
                <a:lnTo>
                  <a:pt x="361496" y="201930"/>
                </a:lnTo>
                <a:lnTo>
                  <a:pt x="369737" y="191770"/>
                </a:lnTo>
                <a:lnTo>
                  <a:pt x="377792" y="182880"/>
                </a:lnTo>
                <a:lnTo>
                  <a:pt x="393590" y="165100"/>
                </a:lnTo>
                <a:lnTo>
                  <a:pt x="401033" y="153670"/>
                </a:lnTo>
                <a:lnTo>
                  <a:pt x="401217" y="152400"/>
                </a:lnTo>
                <a:close/>
              </a:path>
              <a:path w="402590" h="373379">
                <a:moveTo>
                  <a:pt x="122808" y="175260"/>
                </a:moveTo>
                <a:lnTo>
                  <a:pt x="114027" y="175260"/>
                </a:lnTo>
                <a:lnTo>
                  <a:pt x="111218" y="176530"/>
                </a:lnTo>
                <a:lnTo>
                  <a:pt x="113144" y="180340"/>
                </a:lnTo>
                <a:lnTo>
                  <a:pt x="118566" y="185420"/>
                </a:lnTo>
                <a:lnTo>
                  <a:pt x="126248" y="190500"/>
                </a:lnTo>
                <a:lnTo>
                  <a:pt x="134952" y="196850"/>
                </a:lnTo>
                <a:lnTo>
                  <a:pt x="143440" y="201930"/>
                </a:lnTo>
                <a:lnTo>
                  <a:pt x="150476" y="207010"/>
                </a:lnTo>
                <a:lnTo>
                  <a:pt x="154821" y="209550"/>
                </a:lnTo>
                <a:lnTo>
                  <a:pt x="186414" y="231140"/>
                </a:lnTo>
                <a:lnTo>
                  <a:pt x="205662" y="247650"/>
                </a:lnTo>
                <a:lnTo>
                  <a:pt x="215453" y="255270"/>
                </a:lnTo>
                <a:lnTo>
                  <a:pt x="221129" y="255270"/>
                </a:lnTo>
                <a:lnTo>
                  <a:pt x="222991" y="252730"/>
                </a:lnTo>
                <a:lnTo>
                  <a:pt x="192204" y="222250"/>
                </a:lnTo>
                <a:lnTo>
                  <a:pt x="159268" y="199390"/>
                </a:lnTo>
                <a:lnTo>
                  <a:pt x="148815" y="193040"/>
                </a:lnTo>
                <a:lnTo>
                  <a:pt x="139439" y="186690"/>
                </a:lnTo>
                <a:lnTo>
                  <a:pt x="125878" y="177800"/>
                </a:lnTo>
                <a:lnTo>
                  <a:pt x="122808" y="175260"/>
                </a:lnTo>
                <a:close/>
              </a:path>
              <a:path w="402590" h="373379">
                <a:moveTo>
                  <a:pt x="88724" y="198120"/>
                </a:moveTo>
                <a:lnTo>
                  <a:pt x="88616" y="204470"/>
                </a:lnTo>
                <a:lnTo>
                  <a:pt x="100442" y="212090"/>
                </a:lnTo>
                <a:lnTo>
                  <a:pt x="111364" y="218440"/>
                </a:lnTo>
                <a:lnTo>
                  <a:pt x="121657" y="226060"/>
                </a:lnTo>
                <a:lnTo>
                  <a:pt x="141452" y="241300"/>
                </a:lnTo>
                <a:lnTo>
                  <a:pt x="151503" y="247650"/>
                </a:lnTo>
                <a:lnTo>
                  <a:pt x="155244" y="243840"/>
                </a:lnTo>
                <a:lnTo>
                  <a:pt x="153034" y="238760"/>
                </a:lnTo>
                <a:lnTo>
                  <a:pt x="146377" y="231140"/>
                </a:lnTo>
                <a:lnTo>
                  <a:pt x="136780" y="224790"/>
                </a:lnTo>
                <a:lnTo>
                  <a:pt x="114787" y="209550"/>
                </a:lnTo>
                <a:lnTo>
                  <a:pt x="105401" y="204470"/>
                </a:lnTo>
                <a:lnTo>
                  <a:pt x="99097" y="199390"/>
                </a:lnTo>
                <a:lnTo>
                  <a:pt x="97916" y="199390"/>
                </a:lnTo>
                <a:lnTo>
                  <a:pt x="88724" y="198120"/>
                </a:lnTo>
                <a:close/>
              </a:path>
              <a:path w="402590" h="373379">
                <a:moveTo>
                  <a:pt x="141398" y="152400"/>
                </a:moveTo>
                <a:lnTo>
                  <a:pt x="141224" y="152400"/>
                </a:lnTo>
                <a:lnTo>
                  <a:pt x="139984" y="162560"/>
                </a:lnTo>
                <a:lnTo>
                  <a:pt x="148279" y="166370"/>
                </a:lnTo>
                <a:lnTo>
                  <a:pt x="159631" y="172720"/>
                </a:lnTo>
                <a:lnTo>
                  <a:pt x="192185" y="193040"/>
                </a:lnTo>
                <a:lnTo>
                  <a:pt x="222863" y="215900"/>
                </a:lnTo>
                <a:lnTo>
                  <a:pt x="232757" y="223520"/>
                </a:lnTo>
                <a:lnTo>
                  <a:pt x="239592" y="223520"/>
                </a:lnTo>
                <a:lnTo>
                  <a:pt x="242788" y="222250"/>
                </a:lnTo>
                <a:lnTo>
                  <a:pt x="242767" y="219710"/>
                </a:lnTo>
                <a:lnTo>
                  <a:pt x="239949" y="215900"/>
                </a:lnTo>
                <a:lnTo>
                  <a:pt x="234756" y="210820"/>
                </a:lnTo>
                <a:lnTo>
                  <a:pt x="227609" y="204470"/>
                </a:lnTo>
                <a:lnTo>
                  <a:pt x="218930" y="199390"/>
                </a:lnTo>
                <a:lnTo>
                  <a:pt x="209140" y="191770"/>
                </a:lnTo>
                <a:lnTo>
                  <a:pt x="198661" y="185420"/>
                </a:lnTo>
                <a:lnTo>
                  <a:pt x="177319" y="172720"/>
                </a:lnTo>
                <a:lnTo>
                  <a:pt x="167300" y="166370"/>
                </a:lnTo>
                <a:lnTo>
                  <a:pt x="158277" y="161290"/>
                </a:lnTo>
                <a:lnTo>
                  <a:pt x="150671" y="157480"/>
                </a:lnTo>
                <a:lnTo>
                  <a:pt x="144905" y="153670"/>
                </a:lnTo>
                <a:lnTo>
                  <a:pt x="141398" y="152400"/>
                </a:lnTo>
                <a:close/>
              </a:path>
              <a:path w="402590" h="373379">
                <a:moveTo>
                  <a:pt x="159998" y="124460"/>
                </a:moveTo>
                <a:lnTo>
                  <a:pt x="187541" y="152400"/>
                </a:lnTo>
                <a:lnTo>
                  <a:pt x="219301" y="173990"/>
                </a:lnTo>
                <a:lnTo>
                  <a:pt x="229539" y="181610"/>
                </a:lnTo>
                <a:lnTo>
                  <a:pt x="239350" y="189230"/>
                </a:lnTo>
                <a:lnTo>
                  <a:pt x="248585" y="196850"/>
                </a:lnTo>
                <a:lnTo>
                  <a:pt x="257092" y="205740"/>
                </a:lnTo>
                <a:lnTo>
                  <a:pt x="266718" y="217170"/>
                </a:lnTo>
                <a:lnTo>
                  <a:pt x="275496" y="217170"/>
                </a:lnTo>
                <a:lnTo>
                  <a:pt x="242608" y="179070"/>
                </a:lnTo>
                <a:lnTo>
                  <a:pt x="231638" y="172720"/>
                </a:lnTo>
                <a:lnTo>
                  <a:pt x="220431" y="165100"/>
                </a:lnTo>
                <a:lnTo>
                  <a:pt x="209418" y="158750"/>
                </a:lnTo>
                <a:lnTo>
                  <a:pt x="199031" y="151130"/>
                </a:lnTo>
                <a:lnTo>
                  <a:pt x="195833" y="148590"/>
                </a:lnTo>
                <a:lnTo>
                  <a:pt x="190878" y="144780"/>
                </a:lnTo>
                <a:lnTo>
                  <a:pt x="183244" y="138430"/>
                </a:lnTo>
                <a:lnTo>
                  <a:pt x="174504" y="132080"/>
                </a:lnTo>
                <a:lnTo>
                  <a:pt x="166231" y="125730"/>
                </a:lnTo>
                <a:lnTo>
                  <a:pt x="159998" y="124460"/>
                </a:lnTo>
                <a:close/>
              </a:path>
              <a:path w="402590" h="373379">
                <a:moveTo>
                  <a:pt x="180339" y="96520"/>
                </a:moveTo>
                <a:lnTo>
                  <a:pt x="179173" y="104140"/>
                </a:lnTo>
                <a:lnTo>
                  <a:pt x="183641" y="110490"/>
                </a:lnTo>
                <a:lnTo>
                  <a:pt x="192196" y="118110"/>
                </a:lnTo>
                <a:lnTo>
                  <a:pt x="203291" y="124460"/>
                </a:lnTo>
                <a:lnTo>
                  <a:pt x="226913" y="138430"/>
                </a:lnTo>
                <a:lnTo>
                  <a:pt x="236347" y="143510"/>
                </a:lnTo>
                <a:lnTo>
                  <a:pt x="248096" y="152400"/>
                </a:lnTo>
                <a:lnTo>
                  <a:pt x="258735" y="161290"/>
                </a:lnTo>
                <a:lnTo>
                  <a:pt x="268355" y="168910"/>
                </a:lnTo>
                <a:lnTo>
                  <a:pt x="277048" y="176530"/>
                </a:lnTo>
                <a:lnTo>
                  <a:pt x="284907" y="185420"/>
                </a:lnTo>
                <a:lnTo>
                  <a:pt x="287400" y="187960"/>
                </a:lnTo>
                <a:lnTo>
                  <a:pt x="290194" y="189230"/>
                </a:lnTo>
                <a:lnTo>
                  <a:pt x="292226" y="187960"/>
                </a:lnTo>
                <a:lnTo>
                  <a:pt x="292127" y="181610"/>
                </a:lnTo>
                <a:lnTo>
                  <a:pt x="288394" y="175260"/>
                </a:lnTo>
                <a:lnTo>
                  <a:pt x="281623" y="167640"/>
                </a:lnTo>
                <a:lnTo>
                  <a:pt x="272409" y="158750"/>
                </a:lnTo>
                <a:lnTo>
                  <a:pt x="261347" y="151130"/>
                </a:lnTo>
                <a:lnTo>
                  <a:pt x="249032" y="142240"/>
                </a:lnTo>
                <a:lnTo>
                  <a:pt x="223025" y="124460"/>
                </a:lnTo>
                <a:lnTo>
                  <a:pt x="210523" y="116840"/>
                </a:lnTo>
                <a:lnTo>
                  <a:pt x="199148" y="110490"/>
                </a:lnTo>
                <a:lnTo>
                  <a:pt x="189497" y="104140"/>
                </a:lnTo>
                <a:lnTo>
                  <a:pt x="182163" y="97790"/>
                </a:lnTo>
                <a:lnTo>
                  <a:pt x="180339" y="96520"/>
                </a:lnTo>
                <a:close/>
              </a:path>
              <a:path w="402590" h="373379">
                <a:moveTo>
                  <a:pt x="200540" y="74930"/>
                </a:moveTo>
                <a:lnTo>
                  <a:pt x="199008" y="74930"/>
                </a:lnTo>
                <a:lnTo>
                  <a:pt x="195783" y="81280"/>
                </a:lnTo>
                <a:lnTo>
                  <a:pt x="199305" y="87630"/>
                </a:lnTo>
                <a:lnTo>
                  <a:pt x="207443" y="92710"/>
                </a:lnTo>
                <a:lnTo>
                  <a:pt x="218068" y="99060"/>
                </a:lnTo>
                <a:lnTo>
                  <a:pt x="229049" y="104140"/>
                </a:lnTo>
                <a:lnTo>
                  <a:pt x="238257" y="109220"/>
                </a:lnTo>
                <a:lnTo>
                  <a:pt x="250370" y="116840"/>
                </a:lnTo>
                <a:lnTo>
                  <a:pt x="261295" y="124460"/>
                </a:lnTo>
                <a:lnTo>
                  <a:pt x="271347" y="133350"/>
                </a:lnTo>
                <a:lnTo>
                  <a:pt x="280842" y="140970"/>
                </a:lnTo>
                <a:lnTo>
                  <a:pt x="299429" y="156210"/>
                </a:lnTo>
                <a:lnTo>
                  <a:pt x="305470" y="156210"/>
                </a:lnTo>
                <a:lnTo>
                  <a:pt x="308034" y="154940"/>
                </a:lnTo>
                <a:lnTo>
                  <a:pt x="307516" y="151130"/>
                </a:lnTo>
                <a:lnTo>
                  <a:pt x="304313" y="147320"/>
                </a:lnTo>
                <a:lnTo>
                  <a:pt x="298820" y="142240"/>
                </a:lnTo>
                <a:lnTo>
                  <a:pt x="291433" y="135890"/>
                </a:lnTo>
                <a:lnTo>
                  <a:pt x="282549" y="129540"/>
                </a:lnTo>
                <a:lnTo>
                  <a:pt x="272564" y="121920"/>
                </a:lnTo>
                <a:lnTo>
                  <a:pt x="261873" y="114300"/>
                </a:lnTo>
                <a:lnTo>
                  <a:pt x="250872" y="106680"/>
                </a:lnTo>
                <a:lnTo>
                  <a:pt x="239958" y="100330"/>
                </a:lnTo>
                <a:lnTo>
                  <a:pt x="229525" y="92710"/>
                </a:lnTo>
                <a:lnTo>
                  <a:pt x="219972" y="87630"/>
                </a:lnTo>
                <a:lnTo>
                  <a:pt x="211692" y="82550"/>
                </a:lnTo>
                <a:lnTo>
                  <a:pt x="205083" y="77470"/>
                </a:lnTo>
                <a:lnTo>
                  <a:pt x="200540" y="74930"/>
                </a:lnTo>
                <a:close/>
              </a:path>
              <a:path w="402590" h="373379">
                <a:moveTo>
                  <a:pt x="221583" y="55880"/>
                </a:moveTo>
                <a:lnTo>
                  <a:pt x="214557" y="57150"/>
                </a:lnTo>
                <a:lnTo>
                  <a:pt x="214392" y="60960"/>
                </a:lnTo>
                <a:lnTo>
                  <a:pt x="219289" y="66040"/>
                </a:lnTo>
                <a:lnTo>
                  <a:pt x="227450" y="72390"/>
                </a:lnTo>
                <a:lnTo>
                  <a:pt x="237076" y="77470"/>
                </a:lnTo>
                <a:lnTo>
                  <a:pt x="246369" y="83820"/>
                </a:lnTo>
                <a:lnTo>
                  <a:pt x="253531" y="87630"/>
                </a:lnTo>
                <a:lnTo>
                  <a:pt x="264684" y="96520"/>
                </a:lnTo>
                <a:lnTo>
                  <a:pt x="275856" y="102870"/>
                </a:lnTo>
                <a:lnTo>
                  <a:pt x="286812" y="109220"/>
                </a:lnTo>
                <a:lnTo>
                  <a:pt x="297318" y="116840"/>
                </a:lnTo>
                <a:lnTo>
                  <a:pt x="307139" y="123190"/>
                </a:lnTo>
                <a:lnTo>
                  <a:pt x="316041" y="132080"/>
                </a:lnTo>
                <a:lnTo>
                  <a:pt x="320166" y="135890"/>
                </a:lnTo>
                <a:lnTo>
                  <a:pt x="327151" y="134620"/>
                </a:lnTo>
                <a:lnTo>
                  <a:pt x="328929" y="129540"/>
                </a:lnTo>
                <a:lnTo>
                  <a:pt x="328675" y="123190"/>
                </a:lnTo>
                <a:lnTo>
                  <a:pt x="322325" y="120650"/>
                </a:lnTo>
                <a:lnTo>
                  <a:pt x="317373" y="118110"/>
                </a:lnTo>
                <a:lnTo>
                  <a:pt x="306163" y="111760"/>
                </a:lnTo>
                <a:lnTo>
                  <a:pt x="295262" y="105410"/>
                </a:lnTo>
                <a:lnTo>
                  <a:pt x="284598" y="99060"/>
                </a:lnTo>
                <a:lnTo>
                  <a:pt x="253312" y="76200"/>
                </a:lnTo>
                <a:lnTo>
                  <a:pt x="242881" y="69850"/>
                </a:lnTo>
                <a:lnTo>
                  <a:pt x="232328" y="62230"/>
                </a:lnTo>
                <a:lnTo>
                  <a:pt x="221583" y="55880"/>
                </a:lnTo>
                <a:close/>
              </a:path>
              <a:path w="402590" h="373379">
                <a:moveTo>
                  <a:pt x="392506" y="109220"/>
                </a:moveTo>
                <a:lnTo>
                  <a:pt x="369471" y="109220"/>
                </a:lnTo>
                <a:lnTo>
                  <a:pt x="375971" y="114300"/>
                </a:lnTo>
                <a:lnTo>
                  <a:pt x="381253" y="120650"/>
                </a:lnTo>
                <a:lnTo>
                  <a:pt x="378332" y="124460"/>
                </a:lnTo>
                <a:lnTo>
                  <a:pt x="375792" y="128270"/>
                </a:lnTo>
                <a:lnTo>
                  <a:pt x="372363" y="132080"/>
                </a:lnTo>
                <a:lnTo>
                  <a:pt x="401658" y="132080"/>
                </a:lnTo>
                <a:lnTo>
                  <a:pt x="401065" y="129540"/>
                </a:lnTo>
                <a:lnTo>
                  <a:pt x="393953" y="125730"/>
                </a:lnTo>
                <a:lnTo>
                  <a:pt x="397509" y="118110"/>
                </a:lnTo>
                <a:lnTo>
                  <a:pt x="393064" y="111760"/>
                </a:lnTo>
                <a:lnTo>
                  <a:pt x="392506" y="109220"/>
                </a:lnTo>
                <a:close/>
              </a:path>
              <a:path w="402590" h="373379">
                <a:moveTo>
                  <a:pt x="385098" y="91440"/>
                </a:moveTo>
                <a:lnTo>
                  <a:pt x="348995" y="91440"/>
                </a:lnTo>
                <a:lnTo>
                  <a:pt x="350138" y="95250"/>
                </a:lnTo>
                <a:lnTo>
                  <a:pt x="354456" y="101600"/>
                </a:lnTo>
                <a:lnTo>
                  <a:pt x="391197" y="101600"/>
                </a:lnTo>
                <a:lnTo>
                  <a:pt x="390257" y="93980"/>
                </a:lnTo>
                <a:lnTo>
                  <a:pt x="385098" y="91440"/>
                </a:lnTo>
                <a:close/>
              </a:path>
              <a:path w="402590" h="373379">
                <a:moveTo>
                  <a:pt x="308282" y="48260"/>
                </a:moveTo>
                <a:lnTo>
                  <a:pt x="285802" y="48260"/>
                </a:lnTo>
                <a:lnTo>
                  <a:pt x="294708" y="54610"/>
                </a:lnTo>
                <a:lnTo>
                  <a:pt x="294429" y="73660"/>
                </a:lnTo>
                <a:lnTo>
                  <a:pt x="298404" y="86360"/>
                </a:lnTo>
                <a:lnTo>
                  <a:pt x="304664" y="92710"/>
                </a:lnTo>
                <a:lnTo>
                  <a:pt x="311239" y="95250"/>
                </a:lnTo>
                <a:lnTo>
                  <a:pt x="316159" y="93980"/>
                </a:lnTo>
                <a:lnTo>
                  <a:pt x="317453" y="88900"/>
                </a:lnTo>
                <a:lnTo>
                  <a:pt x="308320" y="81280"/>
                </a:lnTo>
                <a:lnTo>
                  <a:pt x="310530" y="71120"/>
                </a:lnTo>
                <a:lnTo>
                  <a:pt x="340194" y="71120"/>
                </a:lnTo>
                <a:lnTo>
                  <a:pt x="336681" y="64770"/>
                </a:lnTo>
                <a:lnTo>
                  <a:pt x="333960" y="57150"/>
                </a:lnTo>
                <a:lnTo>
                  <a:pt x="330082" y="52070"/>
                </a:lnTo>
                <a:lnTo>
                  <a:pt x="314783" y="52070"/>
                </a:lnTo>
                <a:lnTo>
                  <a:pt x="310109" y="50800"/>
                </a:lnTo>
                <a:lnTo>
                  <a:pt x="308282" y="48260"/>
                </a:lnTo>
                <a:close/>
              </a:path>
              <a:path w="402590" h="373379">
                <a:moveTo>
                  <a:pt x="295504" y="26670"/>
                </a:moveTo>
                <a:lnTo>
                  <a:pt x="252983" y="26670"/>
                </a:lnTo>
                <a:lnTo>
                  <a:pt x="258317" y="31750"/>
                </a:lnTo>
                <a:lnTo>
                  <a:pt x="264286" y="36830"/>
                </a:lnTo>
                <a:lnTo>
                  <a:pt x="263602" y="48260"/>
                </a:lnTo>
                <a:lnTo>
                  <a:pt x="266421" y="55880"/>
                </a:lnTo>
                <a:lnTo>
                  <a:pt x="271346" y="60960"/>
                </a:lnTo>
                <a:lnTo>
                  <a:pt x="276977" y="64770"/>
                </a:lnTo>
                <a:lnTo>
                  <a:pt x="281916" y="64770"/>
                </a:lnTo>
                <a:lnTo>
                  <a:pt x="284765" y="62230"/>
                </a:lnTo>
                <a:lnTo>
                  <a:pt x="284125" y="58420"/>
                </a:lnTo>
                <a:lnTo>
                  <a:pt x="278598" y="52070"/>
                </a:lnTo>
                <a:lnTo>
                  <a:pt x="285802" y="48260"/>
                </a:lnTo>
                <a:lnTo>
                  <a:pt x="308282" y="48260"/>
                </a:lnTo>
                <a:lnTo>
                  <a:pt x="307368" y="46990"/>
                </a:lnTo>
                <a:lnTo>
                  <a:pt x="305548" y="41910"/>
                </a:lnTo>
                <a:lnTo>
                  <a:pt x="303638" y="36830"/>
                </a:lnTo>
                <a:lnTo>
                  <a:pt x="300627" y="30480"/>
                </a:lnTo>
                <a:lnTo>
                  <a:pt x="295504" y="26670"/>
                </a:lnTo>
                <a:close/>
              </a:path>
              <a:path w="402590" h="373379">
                <a:moveTo>
                  <a:pt x="322400" y="50800"/>
                </a:moveTo>
                <a:lnTo>
                  <a:pt x="314783" y="52070"/>
                </a:lnTo>
                <a:lnTo>
                  <a:pt x="330082" y="52070"/>
                </a:lnTo>
                <a:lnTo>
                  <a:pt x="322400" y="50800"/>
                </a:lnTo>
                <a:close/>
              </a:path>
              <a:path w="402590" h="373379">
                <a:moveTo>
                  <a:pt x="257193" y="19050"/>
                </a:moveTo>
                <a:lnTo>
                  <a:pt x="227075" y="19050"/>
                </a:lnTo>
                <a:lnTo>
                  <a:pt x="232719" y="29210"/>
                </a:lnTo>
                <a:lnTo>
                  <a:pt x="239676" y="35560"/>
                </a:lnTo>
                <a:lnTo>
                  <a:pt x="245913" y="39370"/>
                </a:lnTo>
                <a:lnTo>
                  <a:pt x="249401" y="38100"/>
                </a:lnTo>
                <a:lnTo>
                  <a:pt x="248110" y="31750"/>
                </a:lnTo>
                <a:lnTo>
                  <a:pt x="252983" y="26670"/>
                </a:lnTo>
                <a:lnTo>
                  <a:pt x="295504" y="26670"/>
                </a:lnTo>
                <a:lnTo>
                  <a:pt x="287258" y="25400"/>
                </a:lnTo>
                <a:lnTo>
                  <a:pt x="286157" y="22860"/>
                </a:lnTo>
                <a:lnTo>
                  <a:pt x="259587" y="22860"/>
                </a:lnTo>
                <a:lnTo>
                  <a:pt x="257193" y="19050"/>
                </a:lnTo>
                <a:close/>
              </a:path>
              <a:path w="402590" h="373379">
                <a:moveTo>
                  <a:pt x="276669" y="6350"/>
                </a:moveTo>
                <a:lnTo>
                  <a:pt x="256793" y="6350"/>
                </a:lnTo>
                <a:lnTo>
                  <a:pt x="264159" y="10160"/>
                </a:lnTo>
                <a:lnTo>
                  <a:pt x="263143" y="16510"/>
                </a:lnTo>
                <a:lnTo>
                  <a:pt x="259587" y="22860"/>
                </a:lnTo>
                <a:lnTo>
                  <a:pt x="286157" y="22860"/>
                </a:lnTo>
                <a:lnTo>
                  <a:pt x="281202" y="11430"/>
                </a:lnTo>
                <a:lnTo>
                  <a:pt x="276669" y="6350"/>
                </a:lnTo>
                <a:close/>
              </a:path>
            </a:pathLst>
          </a:custGeom>
          <a:solidFill>
            <a:srgbClr val="2F475C"/>
          </a:solidFill>
        </p:spPr>
        <p:txBody>
          <a:bodyPr wrap="square" lIns="0" tIns="0" rIns="0" bIns="0" rtlCol="0"/>
          <a:lstStyle/>
          <a:p>
            <a:endParaRPr/>
          </a:p>
        </p:txBody>
      </p:sp>
      <p:sp>
        <p:nvSpPr>
          <p:cNvPr id="37" name="bk object 37"/>
          <p:cNvSpPr/>
          <p:nvPr/>
        </p:nvSpPr>
        <p:spPr>
          <a:xfrm>
            <a:off x="981502" y="4782384"/>
            <a:ext cx="558692" cy="361113"/>
          </a:xfrm>
          <a:prstGeom prst="rect">
            <a:avLst/>
          </a:prstGeom>
          <a:blipFill>
            <a:blip r:embed="rId6" cstate="print"/>
            <a:stretch>
              <a:fillRect/>
            </a:stretch>
          </a:blipFill>
        </p:spPr>
        <p:txBody>
          <a:bodyPr wrap="square" lIns="0" tIns="0" rIns="0" bIns="0" rtlCol="0"/>
          <a:lstStyle/>
          <a:p>
            <a:endParaRPr/>
          </a:p>
        </p:txBody>
      </p:sp>
      <p:sp>
        <p:nvSpPr>
          <p:cNvPr id="38" name="bk object 38"/>
          <p:cNvSpPr/>
          <p:nvPr/>
        </p:nvSpPr>
        <p:spPr>
          <a:xfrm>
            <a:off x="8458297" y="4424934"/>
            <a:ext cx="644427" cy="394622"/>
          </a:xfrm>
          <a:prstGeom prst="rect">
            <a:avLst/>
          </a:prstGeom>
          <a:blipFill>
            <a:blip r:embed="rId7" cstate="print"/>
            <a:stretch>
              <a:fillRect/>
            </a:stretch>
          </a:blipFill>
        </p:spPr>
        <p:txBody>
          <a:bodyPr wrap="square" lIns="0" tIns="0" rIns="0" bIns="0" rtlCol="0"/>
          <a:lstStyle/>
          <a:p>
            <a:endParaRPr/>
          </a:p>
        </p:txBody>
      </p:sp>
      <p:sp>
        <p:nvSpPr>
          <p:cNvPr id="39" name="bk object 39"/>
          <p:cNvSpPr/>
          <p:nvPr/>
        </p:nvSpPr>
        <p:spPr>
          <a:xfrm>
            <a:off x="6870151" y="4911435"/>
            <a:ext cx="254635" cy="229870"/>
          </a:xfrm>
          <a:custGeom>
            <a:avLst/>
            <a:gdLst/>
            <a:ahLst/>
            <a:cxnLst/>
            <a:rect l="l" t="t" r="r" b="b"/>
            <a:pathLst>
              <a:path w="254634" h="229870">
                <a:moveTo>
                  <a:pt x="128194" y="195878"/>
                </a:moveTo>
                <a:lnTo>
                  <a:pt x="106890" y="195878"/>
                </a:lnTo>
                <a:lnTo>
                  <a:pt x="114987" y="207074"/>
                </a:lnTo>
                <a:lnTo>
                  <a:pt x="150289" y="229312"/>
                </a:lnTo>
                <a:lnTo>
                  <a:pt x="158620" y="229382"/>
                </a:lnTo>
                <a:lnTo>
                  <a:pt x="166263" y="227316"/>
                </a:lnTo>
                <a:lnTo>
                  <a:pt x="172973" y="223141"/>
                </a:lnTo>
                <a:lnTo>
                  <a:pt x="177459" y="218072"/>
                </a:lnTo>
                <a:lnTo>
                  <a:pt x="155404" y="218072"/>
                </a:lnTo>
                <a:lnTo>
                  <a:pt x="148420" y="216555"/>
                </a:lnTo>
                <a:lnTo>
                  <a:pt x="141243" y="212338"/>
                </a:lnTo>
                <a:lnTo>
                  <a:pt x="134313" y="205392"/>
                </a:lnTo>
                <a:lnTo>
                  <a:pt x="128194" y="195878"/>
                </a:lnTo>
                <a:close/>
              </a:path>
              <a:path w="254634" h="229870">
                <a:moveTo>
                  <a:pt x="79879" y="0"/>
                </a:moveTo>
                <a:lnTo>
                  <a:pt x="67098" y="3672"/>
                </a:lnTo>
                <a:lnTo>
                  <a:pt x="58668" y="10288"/>
                </a:lnTo>
                <a:lnTo>
                  <a:pt x="53895" y="19214"/>
                </a:lnTo>
                <a:lnTo>
                  <a:pt x="52119" y="29618"/>
                </a:lnTo>
                <a:lnTo>
                  <a:pt x="52190" y="32518"/>
                </a:lnTo>
                <a:lnTo>
                  <a:pt x="52549" y="41535"/>
                </a:lnTo>
                <a:lnTo>
                  <a:pt x="54586" y="53627"/>
                </a:lnTo>
                <a:lnTo>
                  <a:pt x="57473" y="65416"/>
                </a:lnTo>
                <a:lnTo>
                  <a:pt x="60962" y="77922"/>
                </a:lnTo>
                <a:lnTo>
                  <a:pt x="63136" y="85981"/>
                </a:lnTo>
                <a:lnTo>
                  <a:pt x="23653" y="99239"/>
                </a:lnTo>
                <a:lnTo>
                  <a:pt x="0" y="129629"/>
                </a:lnTo>
                <a:lnTo>
                  <a:pt x="1951" y="138327"/>
                </a:lnTo>
                <a:lnTo>
                  <a:pt x="13342" y="148250"/>
                </a:lnTo>
                <a:lnTo>
                  <a:pt x="24632" y="154213"/>
                </a:lnTo>
                <a:lnTo>
                  <a:pt x="35493" y="158156"/>
                </a:lnTo>
                <a:lnTo>
                  <a:pt x="45594" y="162018"/>
                </a:lnTo>
                <a:lnTo>
                  <a:pt x="48624" y="175815"/>
                </a:lnTo>
                <a:lnTo>
                  <a:pt x="49858" y="188115"/>
                </a:lnTo>
                <a:lnTo>
                  <a:pt x="48041" y="199111"/>
                </a:lnTo>
                <a:lnTo>
                  <a:pt x="42203" y="209943"/>
                </a:lnTo>
                <a:lnTo>
                  <a:pt x="43727" y="214277"/>
                </a:lnTo>
                <a:lnTo>
                  <a:pt x="46394" y="218300"/>
                </a:lnTo>
                <a:lnTo>
                  <a:pt x="56384" y="226294"/>
                </a:lnTo>
                <a:lnTo>
                  <a:pt x="67860" y="226610"/>
                </a:lnTo>
                <a:lnTo>
                  <a:pt x="76679" y="219684"/>
                </a:lnTo>
                <a:lnTo>
                  <a:pt x="85098" y="209551"/>
                </a:lnTo>
                <a:lnTo>
                  <a:pt x="95522" y="201852"/>
                </a:lnTo>
                <a:lnTo>
                  <a:pt x="99559" y="199731"/>
                </a:lnTo>
                <a:lnTo>
                  <a:pt x="79033" y="199731"/>
                </a:lnTo>
                <a:lnTo>
                  <a:pt x="73826" y="198184"/>
                </a:lnTo>
                <a:lnTo>
                  <a:pt x="69254" y="196638"/>
                </a:lnTo>
                <a:lnTo>
                  <a:pt x="64047" y="195089"/>
                </a:lnTo>
                <a:lnTo>
                  <a:pt x="62272" y="183103"/>
                </a:lnTo>
                <a:lnTo>
                  <a:pt x="66566" y="171706"/>
                </a:lnTo>
                <a:lnTo>
                  <a:pt x="79734" y="169430"/>
                </a:lnTo>
                <a:lnTo>
                  <a:pt x="91895" y="169147"/>
                </a:lnTo>
                <a:lnTo>
                  <a:pt x="216108" y="169147"/>
                </a:lnTo>
                <a:lnTo>
                  <a:pt x="220552" y="166805"/>
                </a:lnTo>
                <a:lnTo>
                  <a:pt x="228583" y="161895"/>
                </a:lnTo>
                <a:lnTo>
                  <a:pt x="230718" y="160121"/>
                </a:lnTo>
                <a:lnTo>
                  <a:pt x="160948" y="160121"/>
                </a:lnTo>
                <a:lnTo>
                  <a:pt x="154217" y="159811"/>
                </a:lnTo>
                <a:lnTo>
                  <a:pt x="147999" y="158802"/>
                </a:lnTo>
                <a:lnTo>
                  <a:pt x="123425" y="158802"/>
                </a:lnTo>
                <a:lnTo>
                  <a:pt x="110970" y="158692"/>
                </a:lnTo>
                <a:lnTo>
                  <a:pt x="109259" y="158265"/>
                </a:lnTo>
                <a:lnTo>
                  <a:pt x="109075" y="157955"/>
                </a:lnTo>
                <a:lnTo>
                  <a:pt x="80303" y="157955"/>
                </a:lnTo>
                <a:lnTo>
                  <a:pt x="74715" y="154860"/>
                </a:lnTo>
                <a:lnTo>
                  <a:pt x="75387" y="150153"/>
                </a:lnTo>
                <a:lnTo>
                  <a:pt x="61726" y="150153"/>
                </a:lnTo>
                <a:lnTo>
                  <a:pt x="22522" y="141822"/>
                </a:lnTo>
                <a:lnTo>
                  <a:pt x="11342" y="132889"/>
                </a:lnTo>
                <a:lnTo>
                  <a:pt x="17549" y="119223"/>
                </a:lnTo>
                <a:lnTo>
                  <a:pt x="26745" y="110261"/>
                </a:lnTo>
                <a:lnTo>
                  <a:pt x="38250" y="105131"/>
                </a:lnTo>
                <a:lnTo>
                  <a:pt x="51384" y="102961"/>
                </a:lnTo>
                <a:lnTo>
                  <a:pt x="105400" y="102879"/>
                </a:lnTo>
                <a:lnTo>
                  <a:pt x="107820" y="100825"/>
                </a:lnTo>
                <a:lnTo>
                  <a:pt x="117564" y="96885"/>
                </a:lnTo>
                <a:lnTo>
                  <a:pt x="130090" y="95095"/>
                </a:lnTo>
                <a:lnTo>
                  <a:pt x="227056" y="95095"/>
                </a:lnTo>
                <a:lnTo>
                  <a:pt x="224860" y="94593"/>
                </a:lnTo>
                <a:lnTo>
                  <a:pt x="213741" y="92627"/>
                </a:lnTo>
                <a:lnTo>
                  <a:pt x="203394" y="90447"/>
                </a:lnTo>
                <a:lnTo>
                  <a:pt x="199128" y="88879"/>
                </a:lnTo>
                <a:lnTo>
                  <a:pt x="86296" y="88879"/>
                </a:lnTo>
                <a:lnTo>
                  <a:pt x="76939" y="77922"/>
                </a:lnTo>
                <a:lnTo>
                  <a:pt x="69688" y="67200"/>
                </a:lnTo>
                <a:lnTo>
                  <a:pt x="64928" y="56378"/>
                </a:lnTo>
                <a:lnTo>
                  <a:pt x="63043" y="45123"/>
                </a:lnTo>
                <a:lnTo>
                  <a:pt x="63666" y="36649"/>
                </a:lnTo>
                <a:lnTo>
                  <a:pt x="79096" y="34567"/>
                </a:lnTo>
                <a:lnTo>
                  <a:pt x="86397" y="27278"/>
                </a:lnTo>
                <a:lnTo>
                  <a:pt x="126555" y="27278"/>
                </a:lnTo>
                <a:lnTo>
                  <a:pt x="124835" y="25854"/>
                </a:lnTo>
                <a:lnTo>
                  <a:pt x="114545" y="17690"/>
                </a:lnTo>
                <a:lnTo>
                  <a:pt x="103627" y="10142"/>
                </a:lnTo>
                <a:lnTo>
                  <a:pt x="92074" y="3987"/>
                </a:lnTo>
                <a:lnTo>
                  <a:pt x="79879" y="0"/>
                </a:lnTo>
                <a:close/>
              </a:path>
              <a:path w="254634" h="229870">
                <a:moveTo>
                  <a:pt x="213967" y="170275"/>
                </a:moveTo>
                <a:lnTo>
                  <a:pt x="155826" y="170275"/>
                </a:lnTo>
                <a:lnTo>
                  <a:pt x="168535" y="171969"/>
                </a:lnTo>
                <a:lnTo>
                  <a:pt x="171979" y="186089"/>
                </a:lnTo>
                <a:lnTo>
                  <a:pt x="172447" y="195089"/>
                </a:lnTo>
                <a:lnTo>
                  <a:pt x="172462" y="198266"/>
                </a:lnTo>
                <a:lnTo>
                  <a:pt x="170783" y="206687"/>
                </a:lnTo>
                <a:lnTo>
                  <a:pt x="167027" y="213111"/>
                </a:lnTo>
                <a:lnTo>
                  <a:pt x="161753" y="216915"/>
                </a:lnTo>
                <a:lnTo>
                  <a:pt x="155404" y="218072"/>
                </a:lnTo>
                <a:lnTo>
                  <a:pt x="177459" y="218072"/>
                </a:lnTo>
                <a:lnTo>
                  <a:pt x="178506" y="216889"/>
                </a:lnTo>
                <a:lnTo>
                  <a:pt x="182617" y="208587"/>
                </a:lnTo>
                <a:lnTo>
                  <a:pt x="185062" y="198266"/>
                </a:lnTo>
                <a:lnTo>
                  <a:pt x="185594" y="185954"/>
                </a:lnTo>
                <a:lnTo>
                  <a:pt x="199412" y="177946"/>
                </a:lnTo>
                <a:lnTo>
                  <a:pt x="213967" y="170275"/>
                </a:lnTo>
                <a:close/>
              </a:path>
              <a:path w="254634" h="229870">
                <a:moveTo>
                  <a:pt x="216108" y="169147"/>
                </a:moveTo>
                <a:lnTo>
                  <a:pt x="91895" y="169147"/>
                </a:lnTo>
                <a:lnTo>
                  <a:pt x="100870" y="174296"/>
                </a:lnTo>
                <a:lnTo>
                  <a:pt x="93693" y="187260"/>
                </a:lnTo>
                <a:lnTo>
                  <a:pt x="85029" y="195558"/>
                </a:lnTo>
                <a:lnTo>
                  <a:pt x="79033" y="199731"/>
                </a:lnTo>
                <a:lnTo>
                  <a:pt x="99559" y="199731"/>
                </a:lnTo>
                <a:lnTo>
                  <a:pt x="106890" y="195878"/>
                </a:lnTo>
                <a:lnTo>
                  <a:pt x="128194" y="195878"/>
                </a:lnTo>
                <a:lnTo>
                  <a:pt x="128073" y="195690"/>
                </a:lnTo>
                <a:lnTo>
                  <a:pt x="123102" y="183640"/>
                </a:lnTo>
                <a:lnTo>
                  <a:pt x="131484" y="174318"/>
                </a:lnTo>
                <a:lnTo>
                  <a:pt x="142934" y="170460"/>
                </a:lnTo>
                <a:lnTo>
                  <a:pt x="155826" y="170275"/>
                </a:lnTo>
                <a:lnTo>
                  <a:pt x="213967" y="170275"/>
                </a:lnTo>
                <a:lnTo>
                  <a:pt x="216108" y="169147"/>
                </a:lnTo>
                <a:close/>
              </a:path>
              <a:path w="254634" h="229870">
                <a:moveTo>
                  <a:pt x="176701" y="137161"/>
                </a:moveTo>
                <a:lnTo>
                  <a:pt x="158980" y="137161"/>
                </a:lnTo>
                <a:lnTo>
                  <a:pt x="167425" y="141553"/>
                </a:lnTo>
                <a:lnTo>
                  <a:pt x="169372" y="148250"/>
                </a:lnTo>
                <a:lnTo>
                  <a:pt x="169460" y="149829"/>
                </a:lnTo>
                <a:lnTo>
                  <a:pt x="168314" y="157645"/>
                </a:lnTo>
                <a:lnTo>
                  <a:pt x="160948" y="160121"/>
                </a:lnTo>
                <a:lnTo>
                  <a:pt x="230718" y="160121"/>
                </a:lnTo>
                <a:lnTo>
                  <a:pt x="232954" y="158265"/>
                </a:lnTo>
                <a:lnTo>
                  <a:pt x="183173" y="158265"/>
                </a:lnTo>
                <a:lnTo>
                  <a:pt x="179702" y="146802"/>
                </a:lnTo>
                <a:lnTo>
                  <a:pt x="176701" y="137161"/>
                </a:lnTo>
                <a:close/>
              </a:path>
              <a:path w="254634" h="229870">
                <a:moveTo>
                  <a:pt x="227056" y="95095"/>
                </a:moveTo>
                <a:lnTo>
                  <a:pt x="130090" y="95095"/>
                </a:lnTo>
                <a:lnTo>
                  <a:pt x="146238" y="97540"/>
                </a:lnTo>
                <a:lnTo>
                  <a:pt x="154702" y="105640"/>
                </a:lnTo>
                <a:lnTo>
                  <a:pt x="156696" y="115917"/>
                </a:lnTo>
                <a:lnTo>
                  <a:pt x="153431" y="124891"/>
                </a:lnTo>
                <a:lnTo>
                  <a:pt x="145759" y="134850"/>
                </a:lnTo>
                <a:lnTo>
                  <a:pt x="139248" y="145046"/>
                </a:lnTo>
                <a:lnTo>
                  <a:pt x="132327" y="153641"/>
                </a:lnTo>
                <a:lnTo>
                  <a:pt x="123425" y="158802"/>
                </a:lnTo>
                <a:lnTo>
                  <a:pt x="147999" y="158802"/>
                </a:lnTo>
                <a:lnTo>
                  <a:pt x="144692" y="158265"/>
                </a:lnTo>
                <a:lnTo>
                  <a:pt x="152133" y="146802"/>
                </a:lnTo>
                <a:lnTo>
                  <a:pt x="158980" y="137161"/>
                </a:lnTo>
                <a:lnTo>
                  <a:pt x="176701" y="137161"/>
                </a:lnTo>
                <a:lnTo>
                  <a:pt x="176178" y="135481"/>
                </a:lnTo>
                <a:lnTo>
                  <a:pt x="173999" y="124891"/>
                </a:lnTo>
                <a:lnTo>
                  <a:pt x="174080" y="119223"/>
                </a:lnTo>
                <a:lnTo>
                  <a:pt x="174238" y="114054"/>
                </a:lnTo>
                <a:lnTo>
                  <a:pt x="178454" y="104341"/>
                </a:lnTo>
                <a:lnTo>
                  <a:pt x="193291" y="102282"/>
                </a:lnTo>
                <a:lnTo>
                  <a:pt x="246713" y="102282"/>
                </a:lnTo>
                <a:lnTo>
                  <a:pt x="244842" y="100703"/>
                </a:lnTo>
                <a:lnTo>
                  <a:pt x="235607" y="97050"/>
                </a:lnTo>
                <a:lnTo>
                  <a:pt x="227056" y="95095"/>
                </a:lnTo>
                <a:close/>
              </a:path>
              <a:path w="254634" h="229870">
                <a:moveTo>
                  <a:pt x="246713" y="102282"/>
                </a:moveTo>
                <a:lnTo>
                  <a:pt x="193291" y="102282"/>
                </a:lnTo>
                <a:lnTo>
                  <a:pt x="205719" y="102605"/>
                </a:lnTo>
                <a:lnTo>
                  <a:pt x="216728" y="104453"/>
                </a:lnTo>
                <a:lnTo>
                  <a:pt x="224251" y="116685"/>
                </a:lnTo>
                <a:lnTo>
                  <a:pt x="231388" y="125997"/>
                </a:lnTo>
                <a:lnTo>
                  <a:pt x="231568" y="139467"/>
                </a:lnTo>
                <a:lnTo>
                  <a:pt x="225645" y="148112"/>
                </a:lnTo>
                <a:lnTo>
                  <a:pt x="215596" y="153149"/>
                </a:lnTo>
                <a:lnTo>
                  <a:pt x="203398" y="155793"/>
                </a:lnTo>
                <a:lnTo>
                  <a:pt x="183173" y="158265"/>
                </a:lnTo>
                <a:lnTo>
                  <a:pt x="232954" y="158265"/>
                </a:lnTo>
                <a:lnTo>
                  <a:pt x="254207" y="114419"/>
                </a:lnTo>
                <a:lnTo>
                  <a:pt x="251422" y="106258"/>
                </a:lnTo>
                <a:lnTo>
                  <a:pt x="246713" y="102282"/>
                </a:lnTo>
                <a:close/>
              </a:path>
              <a:path w="254634" h="229870">
                <a:moveTo>
                  <a:pt x="98323" y="136912"/>
                </a:moveTo>
                <a:lnTo>
                  <a:pt x="83732" y="136912"/>
                </a:lnTo>
                <a:lnTo>
                  <a:pt x="89828" y="141553"/>
                </a:lnTo>
                <a:lnTo>
                  <a:pt x="90154" y="147110"/>
                </a:lnTo>
                <a:lnTo>
                  <a:pt x="90280" y="148250"/>
                </a:lnTo>
                <a:lnTo>
                  <a:pt x="92876" y="155479"/>
                </a:lnTo>
                <a:lnTo>
                  <a:pt x="85510" y="157645"/>
                </a:lnTo>
                <a:lnTo>
                  <a:pt x="80303" y="157955"/>
                </a:lnTo>
                <a:lnTo>
                  <a:pt x="109075" y="157955"/>
                </a:lnTo>
                <a:lnTo>
                  <a:pt x="101757" y="145680"/>
                </a:lnTo>
                <a:lnTo>
                  <a:pt x="98323" y="136912"/>
                </a:lnTo>
                <a:close/>
              </a:path>
              <a:path w="254634" h="229870">
                <a:moveTo>
                  <a:pt x="105400" y="102879"/>
                </a:moveTo>
                <a:lnTo>
                  <a:pt x="65464" y="102879"/>
                </a:lnTo>
                <a:lnTo>
                  <a:pt x="73108" y="112531"/>
                </a:lnTo>
                <a:lnTo>
                  <a:pt x="74502" y="121161"/>
                </a:lnTo>
                <a:lnTo>
                  <a:pt x="74522" y="122460"/>
                </a:lnTo>
                <a:lnTo>
                  <a:pt x="71981" y="131436"/>
                </a:lnTo>
                <a:lnTo>
                  <a:pt x="67038" y="140792"/>
                </a:lnTo>
                <a:lnTo>
                  <a:pt x="61726" y="150153"/>
                </a:lnTo>
                <a:lnTo>
                  <a:pt x="75387" y="150153"/>
                </a:lnTo>
                <a:lnTo>
                  <a:pt x="75731" y="147743"/>
                </a:lnTo>
                <a:lnTo>
                  <a:pt x="77890" y="141863"/>
                </a:lnTo>
                <a:lnTo>
                  <a:pt x="83732" y="136912"/>
                </a:lnTo>
                <a:lnTo>
                  <a:pt x="98323" y="136912"/>
                </a:lnTo>
                <a:lnTo>
                  <a:pt x="97194" y="134030"/>
                </a:lnTo>
                <a:lnTo>
                  <a:pt x="95546" y="123517"/>
                </a:lnTo>
                <a:lnTo>
                  <a:pt x="96785" y="114343"/>
                </a:lnTo>
                <a:lnTo>
                  <a:pt x="100885" y="106712"/>
                </a:lnTo>
                <a:lnTo>
                  <a:pt x="105400" y="102879"/>
                </a:lnTo>
                <a:close/>
              </a:path>
              <a:path w="254634" h="229870">
                <a:moveTo>
                  <a:pt x="124626" y="107203"/>
                </a:moveTo>
                <a:lnTo>
                  <a:pt x="112025" y="108634"/>
                </a:lnTo>
                <a:lnTo>
                  <a:pt x="103786" y="114343"/>
                </a:lnTo>
                <a:lnTo>
                  <a:pt x="100076" y="122460"/>
                </a:lnTo>
                <a:lnTo>
                  <a:pt x="101424" y="130858"/>
                </a:lnTo>
                <a:lnTo>
                  <a:pt x="108117" y="137581"/>
                </a:lnTo>
                <a:lnTo>
                  <a:pt x="122414" y="136685"/>
                </a:lnTo>
                <a:lnTo>
                  <a:pt x="132382" y="131766"/>
                </a:lnTo>
                <a:lnTo>
                  <a:pt x="134550" y="128865"/>
                </a:lnTo>
                <a:lnTo>
                  <a:pt x="117895" y="128865"/>
                </a:lnTo>
                <a:lnTo>
                  <a:pt x="110368" y="124218"/>
                </a:lnTo>
                <a:lnTo>
                  <a:pt x="115301" y="117565"/>
                </a:lnTo>
                <a:lnTo>
                  <a:pt x="138198" y="117565"/>
                </a:lnTo>
                <a:lnTo>
                  <a:pt x="138241" y="116901"/>
                </a:lnTo>
                <a:lnTo>
                  <a:pt x="133585" y="110476"/>
                </a:lnTo>
                <a:lnTo>
                  <a:pt x="124626" y="107203"/>
                </a:lnTo>
                <a:close/>
              </a:path>
              <a:path w="254634" h="229870">
                <a:moveTo>
                  <a:pt x="138198" y="117565"/>
                </a:moveTo>
                <a:lnTo>
                  <a:pt x="115301" y="117565"/>
                </a:lnTo>
                <a:lnTo>
                  <a:pt x="125626" y="119704"/>
                </a:lnTo>
                <a:lnTo>
                  <a:pt x="124647" y="126339"/>
                </a:lnTo>
                <a:lnTo>
                  <a:pt x="117895" y="128865"/>
                </a:lnTo>
                <a:lnTo>
                  <a:pt x="134550" y="128865"/>
                </a:lnTo>
                <a:lnTo>
                  <a:pt x="137749" y="124585"/>
                </a:lnTo>
                <a:lnTo>
                  <a:pt x="138198" y="117565"/>
                </a:lnTo>
                <a:close/>
              </a:path>
              <a:path w="254634" h="229870">
                <a:moveTo>
                  <a:pt x="126555" y="27278"/>
                </a:moveTo>
                <a:lnTo>
                  <a:pt x="86397" y="27278"/>
                </a:lnTo>
                <a:lnTo>
                  <a:pt x="99396" y="29618"/>
                </a:lnTo>
                <a:lnTo>
                  <a:pt x="110979" y="35149"/>
                </a:lnTo>
                <a:lnTo>
                  <a:pt x="119466" y="45981"/>
                </a:lnTo>
                <a:lnTo>
                  <a:pt x="114873" y="57739"/>
                </a:lnTo>
                <a:lnTo>
                  <a:pt x="109669" y="69362"/>
                </a:lnTo>
                <a:lnTo>
                  <a:pt x="103445" y="79396"/>
                </a:lnTo>
                <a:lnTo>
                  <a:pt x="95790" y="86386"/>
                </a:lnTo>
                <a:lnTo>
                  <a:pt x="86296" y="88879"/>
                </a:lnTo>
                <a:lnTo>
                  <a:pt x="199128" y="88879"/>
                </a:lnTo>
                <a:lnTo>
                  <a:pt x="194959" y="87348"/>
                </a:lnTo>
                <a:lnTo>
                  <a:pt x="194583" y="87094"/>
                </a:lnTo>
                <a:lnTo>
                  <a:pt x="127166" y="87094"/>
                </a:lnTo>
                <a:lnTo>
                  <a:pt x="118530" y="83995"/>
                </a:lnTo>
                <a:lnTo>
                  <a:pt x="120054" y="74711"/>
                </a:lnTo>
                <a:lnTo>
                  <a:pt x="125896" y="68526"/>
                </a:lnTo>
                <a:lnTo>
                  <a:pt x="131357" y="62329"/>
                </a:lnTo>
                <a:lnTo>
                  <a:pt x="146976" y="62329"/>
                </a:lnTo>
                <a:lnTo>
                  <a:pt x="146599" y="61616"/>
                </a:lnTo>
                <a:lnTo>
                  <a:pt x="141823" y="51529"/>
                </a:lnTo>
                <a:lnTo>
                  <a:pt x="147275" y="43234"/>
                </a:lnTo>
                <a:lnTo>
                  <a:pt x="153311" y="34551"/>
                </a:lnTo>
                <a:lnTo>
                  <a:pt x="153906" y="33858"/>
                </a:lnTo>
                <a:lnTo>
                  <a:pt x="134504" y="33858"/>
                </a:lnTo>
                <a:lnTo>
                  <a:pt x="126555" y="27278"/>
                </a:lnTo>
                <a:close/>
              </a:path>
              <a:path w="254634" h="229870">
                <a:moveTo>
                  <a:pt x="146976" y="62329"/>
                </a:moveTo>
                <a:lnTo>
                  <a:pt x="131357" y="62329"/>
                </a:lnTo>
                <a:lnTo>
                  <a:pt x="139358" y="67587"/>
                </a:lnTo>
                <a:lnTo>
                  <a:pt x="139993" y="69136"/>
                </a:lnTo>
                <a:lnTo>
                  <a:pt x="142152" y="83068"/>
                </a:lnTo>
                <a:lnTo>
                  <a:pt x="134532" y="85849"/>
                </a:lnTo>
                <a:lnTo>
                  <a:pt x="127166" y="87094"/>
                </a:lnTo>
                <a:lnTo>
                  <a:pt x="194583" y="87094"/>
                </a:lnTo>
                <a:lnTo>
                  <a:pt x="191809" y="85227"/>
                </a:lnTo>
                <a:lnTo>
                  <a:pt x="193299" y="80211"/>
                </a:lnTo>
                <a:lnTo>
                  <a:pt x="167401" y="80211"/>
                </a:lnTo>
                <a:lnTo>
                  <a:pt x="158007" y="77739"/>
                </a:lnTo>
                <a:lnTo>
                  <a:pt x="151534" y="70947"/>
                </a:lnTo>
                <a:lnTo>
                  <a:pt x="146976" y="62329"/>
                </a:lnTo>
                <a:close/>
              </a:path>
              <a:path w="254634" h="229870">
                <a:moveTo>
                  <a:pt x="195071" y="19338"/>
                </a:moveTo>
                <a:lnTo>
                  <a:pt x="175220" y="19338"/>
                </a:lnTo>
                <a:lnTo>
                  <a:pt x="183888" y="22266"/>
                </a:lnTo>
                <a:lnTo>
                  <a:pt x="190158" y="27670"/>
                </a:lnTo>
                <a:lnTo>
                  <a:pt x="181098" y="76580"/>
                </a:lnTo>
                <a:lnTo>
                  <a:pt x="167401" y="80211"/>
                </a:lnTo>
                <a:lnTo>
                  <a:pt x="193299" y="80211"/>
                </a:lnTo>
                <a:lnTo>
                  <a:pt x="195391" y="73164"/>
                </a:lnTo>
                <a:lnTo>
                  <a:pt x="197876" y="61616"/>
                </a:lnTo>
                <a:lnTo>
                  <a:pt x="199247" y="51091"/>
                </a:lnTo>
                <a:lnTo>
                  <a:pt x="199589" y="41310"/>
                </a:lnTo>
                <a:lnTo>
                  <a:pt x="198919" y="32518"/>
                </a:lnTo>
                <a:lnTo>
                  <a:pt x="197271" y="24830"/>
                </a:lnTo>
                <a:lnTo>
                  <a:pt x="195071" y="19338"/>
                </a:lnTo>
                <a:close/>
              </a:path>
              <a:path w="254634" h="229870">
                <a:moveTo>
                  <a:pt x="175557" y="6955"/>
                </a:moveTo>
                <a:lnTo>
                  <a:pt x="134504" y="33858"/>
                </a:lnTo>
                <a:lnTo>
                  <a:pt x="153906" y="33858"/>
                </a:lnTo>
                <a:lnTo>
                  <a:pt x="159961" y="26797"/>
                </a:lnTo>
                <a:lnTo>
                  <a:pt x="167254" y="21287"/>
                </a:lnTo>
                <a:lnTo>
                  <a:pt x="175220" y="19338"/>
                </a:lnTo>
                <a:lnTo>
                  <a:pt x="195071" y="19338"/>
                </a:lnTo>
                <a:lnTo>
                  <a:pt x="194679" y="18360"/>
                </a:lnTo>
                <a:lnTo>
                  <a:pt x="191178" y="13223"/>
                </a:lnTo>
                <a:lnTo>
                  <a:pt x="186801" y="9534"/>
                </a:lnTo>
                <a:lnTo>
                  <a:pt x="181583" y="7406"/>
                </a:lnTo>
                <a:lnTo>
                  <a:pt x="175557" y="6955"/>
                </a:lnTo>
                <a:close/>
              </a:path>
            </a:pathLst>
          </a:custGeom>
          <a:solidFill>
            <a:srgbClr val="2F475C"/>
          </a:solidFill>
        </p:spPr>
        <p:txBody>
          <a:bodyPr wrap="square" lIns="0" tIns="0" rIns="0" bIns="0" rtlCol="0"/>
          <a:lstStyle/>
          <a:p>
            <a:endParaRPr/>
          </a:p>
        </p:txBody>
      </p:sp>
      <p:sp>
        <p:nvSpPr>
          <p:cNvPr id="40" name="bk object 40"/>
          <p:cNvSpPr/>
          <p:nvPr/>
        </p:nvSpPr>
        <p:spPr>
          <a:xfrm>
            <a:off x="1177003" y="4402277"/>
            <a:ext cx="264795" cy="231140"/>
          </a:xfrm>
          <a:custGeom>
            <a:avLst/>
            <a:gdLst/>
            <a:ahLst/>
            <a:cxnLst/>
            <a:rect l="l" t="t" r="r" b="b"/>
            <a:pathLst>
              <a:path w="264794" h="231139">
                <a:moveTo>
                  <a:pt x="30178" y="93980"/>
                </a:moveTo>
                <a:lnTo>
                  <a:pt x="17121" y="93980"/>
                </a:lnTo>
                <a:lnTo>
                  <a:pt x="6795" y="95250"/>
                </a:lnTo>
                <a:lnTo>
                  <a:pt x="251" y="97790"/>
                </a:lnTo>
                <a:lnTo>
                  <a:pt x="0" y="110490"/>
                </a:lnTo>
                <a:lnTo>
                  <a:pt x="2833" y="119380"/>
                </a:lnTo>
                <a:lnTo>
                  <a:pt x="37367" y="143510"/>
                </a:lnTo>
                <a:lnTo>
                  <a:pt x="63197" y="148590"/>
                </a:lnTo>
                <a:lnTo>
                  <a:pt x="76915" y="151130"/>
                </a:lnTo>
                <a:lnTo>
                  <a:pt x="90657" y="151130"/>
                </a:lnTo>
                <a:lnTo>
                  <a:pt x="104042" y="152400"/>
                </a:lnTo>
                <a:lnTo>
                  <a:pt x="142789" y="157480"/>
                </a:lnTo>
                <a:lnTo>
                  <a:pt x="146266" y="165100"/>
                </a:lnTo>
                <a:lnTo>
                  <a:pt x="146118" y="171450"/>
                </a:lnTo>
                <a:lnTo>
                  <a:pt x="145336" y="177800"/>
                </a:lnTo>
                <a:lnTo>
                  <a:pt x="144390" y="184150"/>
                </a:lnTo>
                <a:lnTo>
                  <a:pt x="143856" y="190500"/>
                </a:lnTo>
                <a:lnTo>
                  <a:pt x="161537" y="226060"/>
                </a:lnTo>
                <a:lnTo>
                  <a:pt x="172577" y="231140"/>
                </a:lnTo>
                <a:lnTo>
                  <a:pt x="187686" y="231140"/>
                </a:lnTo>
                <a:lnTo>
                  <a:pt x="199693" y="229870"/>
                </a:lnTo>
                <a:lnTo>
                  <a:pt x="206506" y="226060"/>
                </a:lnTo>
                <a:lnTo>
                  <a:pt x="200946" y="226060"/>
                </a:lnTo>
                <a:lnTo>
                  <a:pt x="199041" y="222250"/>
                </a:lnTo>
                <a:lnTo>
                  <a:pt x="200438" y="220980"/>
                </a:lnTo>
                <a:lnTo>
                  <a:pt x="172103" y="220980"/>
                </a:lnTo>
                <a:lnTo>
                  <a:pt x="164342" y="217170"/>
                </a:lnTo>
                <a:lnTo>
                  <a:pt x="158368" y="210820"/>
                </a:lnTo>
                <a:lnTo>
                  <a:pt x="154568" y="200660"/>
                </a:lnTo>
                <a:lnTo>
                  <a:pt x="153332" y="190500"/>
                </a:lnTo>
                <a:lnTo>
                  <a:pt x="155048" y="180340"/>
                </a:lnTo>
                <a:lnTo>
                  <a:pt x="160105" y="172720"/>
                </a:lnTo>
                <a:lnTo>
                  <a:pt x="168892" y="170180"/>
                </a:lnTo>
                <a:lnTo>
                  <a:pt x="182319" y="170180"/>
                </a:lnTo>
                <a:lnTo>
                  <a:pt x="179864" y="167640"/>
                </a:lnTo>
                <a:lnTo>
                  <a:pt x="188246" y="165100"/>
                </a:lnTo>
                <a:lnTo>
                  <a:pt x="202457" y="165100"/>
                </a:lnTo>
                <a:lnTo>
                  <a:pt x="199320" y="162560"/>
                </a:lnTo>
                <a:lnTo>
                  <a:pt x="163227" y="162560"/>
                </a:lnTo>
                <a:lnTo>
                  <a:pt x="153575" y="154940"/>
                </a:lnTo>
                <a:lnTo>
                  <a:pt x="158020" y="149860"/>
                </a:lnTo>
                <a:lnTo>
                  <a:pt x="178260" y="149860"/>
                </a:lnTo>
                <a:lnTo>
                  <a:pt x="178226" y="144780"/>
                </a:lnTo>
                <a:lnTo>
                  <a:pt x="117793" y="144780"/>
                </a:lnTo>
                <a:lnTo>
                  <a:pt x="103907" y="143510"/>
                </a:lnTo>
                <a:lnTo>
                  <a:pt x="89692" y="143510"/>
                </a:lnTo>
                <a:lnTo>
                  <a:pt x="48760" y="135890"/>
                </a:lnTo>
                <a:lnTo>
                  <a:pt x="11925" y="118110"/>
                </a:lnTo>
                <a:lnTo>
                  <a:pt x="7614" y="110490"/>
                </a:lnTo>
                <a:lnTo>
                  <a:pt x="11549" y="105410"/>
                </a:lnTo>
                <a:lnTo>
                  <a:pt x="18986" y="104140"/>
                </a:lnTo>
                <a:lnTo>
                  <a:pt x="195803" y="104140"/>
                </a:lnTo>
                <a:lnTo>
                  <a:pt x="197830" y="102870"/>
                </a:lnTo>
                <a:lnTo>
                  <a:pt x="200057" y="101600"/>
                </a:lnTo>
                <a:lnTo>
                  <a:pt x="128179" y="101600"/>
                </a:lnTo>
                <a:lnTo>
                  <a:pt x="125891" y="99060"/>
                </a:lnTo>
                <a:lnTo>
                  <a:pt x="88705" y="99060"/>
                </a:lnTo>
                <a:lnTo>
                  <a:pt x="75230" y="97790"/>
                </a:lnTo>
                <a:lnTo>
                  <a:pt x="60284" y="97790"/>
                </a:lnTo>
                <a:lnTo>
                  <a:pt x="44916" y="95250"/>
                </a:lnTo>
                <a:lnTo>
                  <a:pt x="30178" y="93980"/>
                </a:lnTo>
                <a:close/>
              </a:path>
              <a:path w="264794" h="231139">
                <a:moveTo>
                  <a:pt x="182319" y="170180"/>
                </a:moveTo>
                <a:lnTo>
                  <a:pt x="168892" y="170180"/>
                </a:lnTo>
                <a:lnTo>
                  <a:pt x="171736" y="173990"/>
                </a:lnTo>
                <a:lnTo>
                  <a:pt x="169196" y="176530"/>
                </a:lnTo>
                <a:lnTo>
                  <a:pt x="167037" y="180340"/>
                </a:lnTo>
                <a:lnTo>
                  <a:pt x="163020" y="190500"/>
                </a:lnTo>
                <a:lnTo>
                  <a:pt x="164228" y="201930"/>
                </a:lnTo>
                <a:lnTo>
                  <a:pt x="170308" y="212090"/>
                </a:lnTo>
                <a:lnTo>
                  <a:pt x="180909" y="219710"/>
                </a:lnTo>
                <a:lnTo>
                  <a:pt x="203486" y="219710"/>
                </a:lnTo>
                <a:lnTo>
                  <a:pt x="206026" y="223520"/>
                </a:lnTo>
                <a:lnTo>
                  <a:pt x="200946" y="226060"/>
                </a:lnTo>
                <a:lnTo>
                  <a:pt x="206506" y="226060"/>
                </a:lnTo>
                <a:lnTo>
                  <a:pt x="208777" y="224790"/>
                </a:lnTo>
                <a:lnTo>
                  <a:pt x="215117" y="218440"/>
                </a:lnTo>
                <a:lnTo>
                  <a:pt x="217635" y="213360"/>
                </a:lnTo>
                <a:lnTo>
                  <a:pt x="183801" y="213360"/>
                </a:lnTo>
                <a:lnTo>
                  <a:pt x="176785" y="207010"/>
                </a:lnTo>
                <a:lnTo>
                  <a:pt x="173801" y="199390"/>
                </a:lnTo>
                <a:lnTo>
                  <a:pt x="174453" y="190500"/>
                </a:lnTo>
                <a:lnTo>
                  <a:pt x="178345" y="184150"/>
                </a:lnTo>
                <a:lnTo>
                  <a:pt x="185082" y="181610"/>
                </a:lnTo>
                <a:lnTo>
                  <a:pt x="203168" y="181610"/>
                </a:lnTo>
                <a:lnTo>
                  <a:pt x="201581" y="177800"/>
                </a:lnTo>
                <a:lnTo>
                  <a:pt x="213285" y="177800"/>
                </a:lnTo>
                <a:lnTo>
                  <a:pt x="211946" y="175260"/>
                </a:lnTo>
                <a:lnTo>
                  <a:pt x="209829" y="172720"/>
                </a:lnTo>
                <a:lnTo>
                  <a:pt x="188246" y="172720"/>
                </a:lnTo>
                <a:lnTo>
                  <a:pt x="183547" y="171450"/>
                </a:lnTo>
                <a:lnTo>
                  <a:pt x="182319" y="170180"/>
                </a:lnTo>
                <a:close/>
              </a:path>
              <a:path w="264794" h="231139">
                <a:moveTo>
                  <a:pt x="203486" y="219710"/>
                </a:moveTo>
                <a:lnTo>
                  <a:pt x="181261" y="219710"/>
                </a:lnTo>
                <a:lnTo>
                  <a:pt x="172103" y="220980"/>
                </a:lnTo>
                <a:lnTo>
                  <a:pt x="201835" y="220980"/>
                </a:lnTo>
                <a:lnTo>
                  <a:pt x="203486" y="219710"/>
                </a:lnTo>
                <a:close/>
              </a:path>
              <a:path w="264794" h="231139">
                <a:moveTo>
                  <a:pt x="203168" y="181610"/>
                </a:moveTo>
                <a:lnTo>
                  <a:pt x="185082" y="181610"/>
                </a:lnTo>
                <a:lnTo>
                  <a:pt x="194267" y="184150"/>
                </a:lnTo>
                <a:lnTo>
                  <a:pt x="199164" y="195580"/>
                </a:lnTo>
                <a:lnTo>
                  <a:pt x="199301" y="207010"/>
                </a:lnTo>
                <a:lnTo>
                  <a:pt x="194014" y="213360"/>
                </a:lnTo>
                <a:lnTo>
                  <a:pt x="217635" y="213360"/>
                </a:lnTo>
                <a:lnTo>
                  <a:pt x="218894" y="210820"/>
                </a:lnTo>
                <a:lnTo>
                  <a:pt x="220285" y="201930"/>
                </a:lnTo>
                <a:lnTo>
                  <a:pt x="214281" y="201930"/>
                </a:lnTo>
                <a:lnTo>
                  <a:pt x="208566" y="194310"/>
                </a:lnTo>
                <a:lnTo>
                  <a:pt x="213900" y="190500"/>
                </a:lnTo>
                <a:lnTo>
                  <a:pt x="213646" y="190500"/>
                </a:lnTo>
                <a:lnTo>
                  <a:pt x="209836" y="187960"/>
                </a:lnTo>
                <a:lnTo>
                  <a:pt x="204756" y="185420"/>
                </a:lnTo>
                <a:lnTo>
                  <a:pt x="203168" y="181610"/>
                </a:lnTo>
                <a:close/>
              </a:path>
              <a:path w="264794" h="231139">
                <a:moveTo>
                  <a:pt x="213285" y="177800"/>
                </a:moveTo>
                <a:lnTo>
                  <a:pt x="201581" y="177800"/>
                </a:lnTo>
                <a:lnTo>
                  <a:pt x="208947" y="181610"/>
                </a:lnTo>
                <a:lnTo>
                  <a:pt x="209836" y="187960"/>
                </a:lnTo>
                <a:lnTo>
                  <a:pt x="213646" y="190500"/>
                </a:lnTo>
                <a:lnTo>
                  <a:pt x="213900" y="190500"/>
                </a:lnTo>
                <a:lnTo>
                  <a:pt x="214281" y="201930"/>
                </a:lnTo>
                <a:lnTo>
                  <a:pt x="220285" y="201930"/>
                </a:lnTo>
                <a:lnTo>
                  <a:pt x="219472" y="193040"/>
                </a:lnTo>
                <a:lnTo>
                  <a:pt x="216632" y="184150"/>
                </a:lnTo>
                <a:lnTo>
                  <a:pt x="213285" y="177800"/>
                </a:lnTo>
                <a:close/>
              </a:path>
              <a:path w="264794" h="231139">
                <a:moveTo>
                  <a:pt x="202457" y="165100"/>
                </a:moveTo>
                <a:lnTo>
                  <a:pt x="188246" y="165100"/>
                </a:lnTo>
                <a:lnTo>
                  <a:pt x="193453" y="172720"/>
                </a:lnTo>
                <a:lnTo>
                  <a:pt x="209829" y="172720"/>
                </a:lnTo>
                <a:lnTo>
                  <a:pt x="205593" y="167640"/>
                </a:lnTo>
                <a:lnTo>
                  <a:pt x="202457" y="165100"/>
                </a:lnTo>
                <a:close/>
              </a:path>
              <a:path w="264794" h="231139">
                <a:moveTo>
                  <a:pt x="178260" y="149860"/>
                </a:moveTo>
                <a:lnTo>
                  <a:pt x="165785" y="149860"/>
                </a:lnTo>
                <a:lnTo>
                  <a:pt x="168613" y="156210"/>
                </a:lnTo>
                <a:lnTo>
                  <a:pt x="166783" y="158750"/>
                </a:lnTo>
                <a:lnTo>
                  <a:pt x="163227" y="162560"/>
                </a:lnTo>
                <a:lnTo>
                  <a:pt x="199320" y="162560"/>
                </a:lnTo>
                <a:lnTo>
                  <a:pt x="197752" y="161290"/>
                </a:lnTo>
                <a:lnTo>
                  <a:pt x="188603" y="157480"/>
                </a:lnTo>
                <a:lnTo>
                  <a:pt x="178260" y="149860"/>
                </a:lnTo>
                <a:close/>
              </a:path>
              <a:path w="264794" h="231139">
                <a:moveTo>
                  <a:pt x="254178" y="96520"/>
                </a:moveTo>
                <a:lnTo>
                  <a:pt x="225246" y="96520"/>
                </a:lnTo>
                <a:lnTo>
                  <a:pt x="233984" y="97790"/>
                </a:lnTo>
                <a:lnTo>
                  <a:pt x="241807" y="100330"/>
                </a:lnTo>
                <a:lnTo>
                  <a:pt x="248286" y="104140"/>
                </a:lnTo>
                <a:lnTo>
                  <a:pt x="252991" y="109220"/>
                </a:lnTo>
                <a:lnTo>
                  <a:pt x="255495" y="115570"/>
                </a:lnTo>
                <a:lnTo>
                  <a:pt x="255366" y="121920"/>
                </a:lnTo>
                <a:lnTo>
                  <a:pt x="252177" y="129540"/>
                </a:lnTo>
                <a:lnTo>
                  <a:pt x="245499" y="138430"/>
                </a:lnTo>
                <a:lnTo>
                  <a:pt x="245015" y="138430"/>
                </a:lnTo>
                <a:lnTo>
                  <a:pt x="237121" y="142240"/>
                </a:lnTo>
                <a:lnTo>
                  <a:pt x="227879" y="143510"/>
                </a:lnTo>
                <a:lnTo>
                  <a:pt x="178218" y="143510"/>
                </a:lnTo>
                <a:lnTo>
                  <a:pt x="190169" y="144780"/>
                </a:lnTo>
                <a:lnTo>
                  <a:pt x="202062" y="148590"/>
                </a:lnTo>
                <a:lnTo>
                  <a:pt x="225137" y="151130"/>
                </a:lnTo>
                <a:lnTo>
                  <a:pt x="236049" y="151130"/>
                </a:lnTo>
                <a:lnTo>
                  <a:pt x="246366" y="146050"/>
                </a:lnTo>
                <a:lnTo>
                  <a:pt x="255951" y="138430"/>
                </a:lnTo>
                <a:lnTo>
                  <a:pt x="262122" y="128270"/>
                </a:lnTo>
                <a:lnTo>
                  <a:pt x="264524" y="115570"/>
                </a:lnTo>
                <a:lnTo>
                  <a:pt x="262197" y="104140"/>
                </a:lnTo>
                <a:lnTo>
                  <a:pt x="254178" y="96520"/>
                </a:lnTo>
                <a:close/>
              </a:path>
              <a:path w="264794" h="231139">
                <a:moveTo>
                  <a:pt x="187758" y="114300"/>
                </a:moveTo>
                <a:lnTo>
                  <a:pt x="172868" y="114300"/>
                </a:lnTo>
                <a:lnTo>
                  <a:pt x="174867" y="121920"/>
                </a:lnTo>
                <a:lnTo>
                  <a:pt x="173591" y="128270"/>
                </a:lnTo>
                <a:lnTo>
                  <a:pt x="117793" y="144780"/>
                </a:lnTo>
                <a:lnTo>
                  <a:pt x="178226" y="144780"/>
                </a:lnTo>
                <a:lnTo>
                  <a:pt x="178218" y="143510"/>
                </a:lnTo>
                <a:lnTo>
                  <a:pt x="227879" y="143510"/>
                </a:lnTo>
                <a:lnTo>
                  <a:pt x="218055" y="142240"/>
                </a:lnTo>
                <a:lnTo>
                  <a:pt x="186973" y="116840"/>
                </a:lnTo>
                <a:lnTo>
                  <a:pt x="187758" y="114300"/>
                </a:lnTo>
                <a:close/>
              </a:path>
              <a:path w="264794" h="231139">
                <a:moveTo>
                  <a:pt x="156523" y="116840"/>
                </a:moveTo>
                <a:lnTo>
                  <a:pt x="132512" y="116840"/>
                </a:lnTo>
                <a:lnTo>
                  <a:pt x="137827" y="118110"/>
                </a:lnTo>
                <a:lnTo>
                  <a:pt x="131529" y="127000"/>
                </a:lnTo>
                <a:lnTo>
                  <a:pt x="129755" y="132080"/>
                </a:lnTo>
                <a:lnTo>
                  <a:pt x="131371" y="137160"/>
                </a:lnTo>
                <a:lnTo>
                  <a:pt x="135245" y="139700"/>
                </a:lnTo>
                <a:lnTo>
                  <a:pt x="140241" y="139700"/>
                </a:lnTo>
                <a:lnTo>
                  <a:pt x="145228" y="138430"/>
                </a:lnTo>
                <a:lnTo>
                  <a:pt x="149071" y="134620"/>
                </a:lnTo>
                <a:lnTo>
                  <a:pt x="150637" y="128270"/>
                </a:lnTo>
                <a:lnTo>
                  <a:pt x="148792" y="119380"/>
                </a:lnTo>
                <a:lnTo>
                  <a:pt x="156523" y="116840"/>
                </a:lnTo>
                <a:close/>
              </a:path>
              <a:path w="264794" h="231139">
                <a:moveTo>
                  <a:pt x="211909" y="104140"/>
                </a:moveTo>
                <a:lnTo>
                  <a:pt x="201461" y="106680"/>
                </a:lnTo>
                <a:lnTo>
                  <a:pt x="195527" y="115570"/>
                </a:lnTo>
                <a:lnTo>
                  <a:pt x="194723" y="121920"/>
                </a:lnTo>
                <a:lnTo>
                  <a:pt x="206352" y="127000"/>
                </a:lnTo>
                <a:lnTo>
                  <a:pt x="218397" y="130810"/>
                </a:lnTo>
                <a:lnTo>
                  <a:pt x="232263" y="129540"/>
                </a:lnTo>
                <a:lnTo>
                  <a:pt x="240920" y="123190"/>
                </a:lnTo>
                <a:lnTo>
                  <a:pt x="241415" y="121920"/>
                </a:lnTo>
                <a:lnTo>
                  <a:pt x="224611" y="121920"/>
                </a:lnTo>
                <a:lnTo>
                  <a:pt x="213660" y="118110"/>
                </a:lnTo>
                <a:lnTo>
                  <a:pt x="223874" y="113030"/>
                </a:lnTo>
                <a:lnTo>
                  <a:pt x="242612" y="113030"/>
                </a:lnTo>
                <a:lnTo>
                  <a:pt x="240695" y="109220"/>
                </a:lnTo>
                <a:lnTo>
                  <a:pt x="225459" y="105410"/>
                </a:lnTo>
                <a:lnTo>
                  <a:pt x="211909" y="104140"/>
                </a:lnTo>
                <a:close/>
              </a:path>
              <a:path w="264794" h="231139">
                <a:moveTo>
                  <a:pt x="242612" y="113030"/>
                </a:moveTo>
                <a:lnTo>
                  <a:pt x="223874" y="113030"/>
                </a:lnTo>
                <a:lnTo>
                  <a:pt x="233253" y="118110"/>
                </a:lnTo>
                <a:lnTo>
                  <a:pt x="233585" y="119380"/>
                </a:lnTo>
                <a:lnTo>
                  <a:pt x="224611" y="121920"/>
                </a:lnTo>
                <a:lnTo>
                  <a:pt x="241415" y="121920"/>
                </a:lnTo>
                <a:lnTo>
                  <a:pt x="243890" y="115570"/>
                </a:lnTo>
                <a:lnTo>
                  <a:pt x="242612" y="113030"/>
                </a:lnTo>
                <a:close/>
              </a:path>
              <a:path w="264794" h="231139">
                <a:moveTo>
                  <a:pt x="195803" y="104140"/>
                </a:moveTo>
                <a:lnTo>
                  <a:pt x="29251" y="104140"/>
                </a:lnTo>
                <a:lnTo>
                  <a:pt x="41672" y="105410"/>
                </a:lnTo>
                <a:lnTo>
                  <a:pt x="99470" y="115570"/>
                </a:lnTo>
                <a:lnTo>
                  <a:pt x="112586" y="118110"/>
                </a:lnTo>
                <a:lnTo>
                  <a:pt x="123824" y="118110"/>
                </a:lnTo>
                <a:lnTo>
                  <a:pt x="132512" y="116840"/>
                </a:lnTo>
                <a:lnTo>
                  <a:pt x="156523" y="116840"/>
                </a:lnTo>
                <a:lnTo>
                  <a:pt x="160388" y="115570"/>
                </a:lnTo>
                <a:lnTo>
                  <a:pt x="172868" y="114300"/>
                </a:lnTo>
                <a:lnTo>
                  <a:pt x="187758" y="114300"/>
                </a:lnTo>
                <a:lnTo>
                  <a:pt x="189721" y="107950"/>
                </a:lnTo>
                <a:lnTo>
                  <a:pt x="195803" y="104140"/>
                </a:lnTo>
                <a:close/>
              </a:path>
              <a:path w="264794" h="231139">
                <a:moveTo>
                  <a:pt x="92453" y="10160"/>
                </a:moveTo>
                <a:lnTo>
                  <a:pt x="76304" y="10160"/>
                </a:lnTo>
                <a:lnTo>
                  <a:pt x="85040" y="15240"/>
                </a:lnTo>
                <a:lnTo>
                  <a:pt x="92801" y="22860"/>
                </a:lnTo>
                <a:lnTo>
                  <a:pt x="98990" y="30480"/>
                </a:lnTo>
                <a:lnTo>
                  <a:pt x="106007" y="41910"/>
                </a:lnTo>
                <a:lnTo>
                  <a:pt x="113772" y="52070"/>
                </a:lnTo>
                <a:lnTo>
                  <a:pt x="130086" y="72390"/>
                </a:lnTo>
                <a:lnTo>
                  <a:pt x="137905" y="81280"/>
                </a:lnTo>
                <a:lnTo>
                  <a:pt x="145011" y="92710"/>
                </a:lnTo>
                <a:lnTo>
                  <a:pt x="136463" y="101600"/>
                </a:lnTo>
                <a:lnTo>
                  <a:pt x="200057" y="101600"/>
                </a:lnTo>
                <a:lnTo>
                  <a:pt x="204512" y="99060"/>
                </a:lnTo>
                <a:lnTo>
                  <a:pt x="177344" y="99060"/>
                </a:lnTo>
                <a:lnTo>
                  <a:pt x="167126" y="96520"/>
                </a:lnTo>
                <a:lnTo>
                  <a:pt x="158384" y="90170"/>
                </a:lnTo>
                <a:lnTo>
                  <a:pt x="150743" y="82550"/>
                </a:lnTo>
                <a:lnTo>
                  <a:pt x="143828" y="73660"/>
                </a:lnTo>
                <a:lnTo>
                  <a:pt x="137262" y="64770"/>
                </a:lnTo>
                <a:lnTo>
                  <a:pt x="129668" y="55880"/>
                </a:lnTo>
                <a:lnTo>
                  <a:pt x="122406" y="45720"/>
                </a:lnTo>
                <a:lnTo>
                  <a:pt x="115341" y="35560"/>
                </a:lnTo>
                <a:lnTo>
                  <a:pt x="108339" y="26670"/>
                </a:lnTo>
                <a:lnTo>
                  <a:pt x="101263" y="19050"/>
                </a:lnTo>
                <a:lnTo>
                  <a:pt x="93979" y="11430"/>
                </a:lnTo>
                <a:lnTo>
                  <a:pt x="92453" y="10160"/>
                </a:lnTo>
                <a:close/>
              </a:path>
              <a:path w="264794" h="231139">
                <a:moveTo>
                  <a:pt x="69523" y="0"/>
                </a:moveTo>
                <a:lnTo>
                  <a:pt x="60052" y="0"/>
                </a:lnTo>
                <a:lnTo>
                  <a:pt x="49696" y="3810"/>
                </a:lnTo>
                <a:lnTo>
                  <a:pt x="39745" y="10160"/>
                </a:lnTo>
                <a:lnTo>
                  <a:pt x="37319" y="15240"/>
                </a:lnTo>
                <a:lnTo>
                  <a:pt x="40456" y="17780"/>
                </a:lnTo>
                <a:lnTo>
                  <a:pt x="49413" y="26670"/>
                </a:lnTo>
                <a:lnTo>
                  <a:pt x="67801" y="44450"/>
                </a:lnTo>
                <a:lnTo>
                  <a:pt x="76825" y="53340"/>
                </a:lnTo>
                <a:lnTo>
                  <a:pt x="85464" y="63500"/>
                </a:lnTo>
                <a:lnTo>
                  <a:pt x="93514" y="72390"/>
                </a:lnTo>
                <a:lnTo>
                  <a:pt x="100772" y="83820"/>
                </a:lnTo>
                <a:lnTo>
                  <a:pt x="107035" y="93980"/>
                </a:lnTo>
                <a:lnTo>
                  <a:pt x="99657" y="97790"/>
                </a:lnTo>
                <a:lnTo>
                  <a:pt x="88705" y="99060"/>
                </a:lnTo>
                <a:lnTo>
                  <a:pt x="125891" y="99060"/>
                </a:lnTo>
                <a:lnTo>
                  <a:pt x="122460" y="95250"/>
                </a:lnTo>
                <a:lnTo>
                  <a:pt x="115283" y="83820"/>
                </a:lnTo>
                <a:lnTo>
                  <a:pt x="107459" y="73660"/>
                </a:lnTo>
                <a:lnTo>
                  <a:pt x="99190" y="64770"/>
                </a:lnTo>
                <a:lnTo>
                  <a:pt x="90680" y="54610"/>
                </a:lnTo>
                <a:lnTo>
                  <a:pt x="82133" y="45720"/>
                </a:lnTo>
                <a:lnTo>
                  <a:pt x="73751" y="36830"/>
                </a:lnTo>
                <a:lnTo>
                  <a:pt x="65740" y="26670"/>
                </a:lnTo>
                <a:lnTo>
                  <a:pt x="58301" y="16510"/>
                </a:lnTo>
                <a:lnTo>
                  <a:pt x="67191" y="10160"/>
                </a:lnTo>
                <a:lnTo>
                  <a:pt x="92453" y="10160"/>
                </a:lnTo>
                <a:lnTo>
                  <a:pt x="86351" y="5080"/>
                </a:lnTo>
                <a:lnTo>
                  <a:pt x="78244" y="1270"/>
                </a:lnTo>
                <a:lnTo>
                  <a:pt x="69523" y="0"/>
                </a:lnTo>
                <a:close/>
              </a:path>
              <a:path w="264794" h="231139">
                <a:moveTo>
                  <a:pt x="232640" y="83820"/>
                </a:moveTo>
                <a:lnTo>
                  <a:pt x="221726" y="83820"/>
                </a:lnTo>
                <a:lnTo>
                  <a:pt x="210656" y="85090"/>
                </a:lnTo>
                <a:lnTo>
                  <a:pt x="199772" y="90170"/>
                </a:lnTo>
                <a:lnTo>
                  <a:pt x="189414" y="95250"/>
                </a:lnTo>
                <a:lnTo>
                  <a:pt x="177344" y="99060"/>
                </a:lnTo>
                <a:lnTo>
                  <a:pt x="204512" y="99060"/>
                </a:lnTo>
                <a:lnTo>
                  <a:pt x="206739" y="97790"/>
                </a:lnTo>
                <a:lnTo>
                  <a:pt x="216021" y="96520"/>
                </a:lnTo>
                <a:lnTo>
                  <a:pt x="254178" y="96520"/>
                </a:lnTo>
                <a:lnTo>
                  <a:pt x="252635" y="95250"/>
                </a:lnTo>
                <a:lnTo>
                  <a:pt x="243057" y="87630"/>
                </a:lnTo>
                <a:lnTo>
                  <a:pt x="232640" y="83820"/>
                </a:lnTo>
                <a:close/>
              </a:path>
            </a:pathLst>
          </a:custGeom>
          <a:solidFill>
            <a:srgbClr val="2F475C"/>
          </a:solidFill>
        </p:spPr>
        <p:txBody>
          <a:bodyPr wrap="square" lIns="0" tIns="0" rIns="0" bIns="0" rtlCol="0"/>
          <a:lstStyle/>
          <a:p>
            <a:endParaRPr/>
          </a:p>
        </p:txBody>
      </p:sp>
      <p:sp>
        <p:nvSpPr>
          <p:cNvPr id="41" name="bk object 41"/>
          <p:cNvSpPr/>
          <p:nvPr/>
        </p:nvSpPr>
        <p:spPr>
          <a:xfrm>
            <a:off x="7557552" y="4511787"/>
            <a:ext cx="400685" cy="229870"/>
          </a:xfrm>
          <a:custGeom>
            <a:avLst/>
            <a:gdLst/>
            <a:ahLst/>
            <a:cxnLst/>
            <a:rect l="l" t="t" r="r" b="b"/>
            <a:pathLst>
              <a:path w="400684" h="229870">
                <a:moveTo>
                  <a:pt x="224122" y="143510"/>
                </a:moveTo>
                <a:lnTo>
                  <a:pt x="195664" y="143510"/>
                </a:lnTo>
                <a:lnTo>
                  <a:pt x="204993" y="144780"/>
                </a:lnTo>
                <a:lnTo>
                  <a:pt x="214298" y="147320"/>
                </a:lnTo>
                <a:lnTo>
                  <a:pt x="255035" y="173990"/>
                </a:lnTo>
                <a:lnTo>
                  <a:pt x="261002" y="212090"/>
                </a:lnTo>
                <a:lnTo>
                  <a:pt x="263735" y="222250"/>
                </a:lnTo>
                <a:lnTo>
                  <a:pt x="269705" y="229870"/>
                </a:lnTo>
                <a:lnTo>
                  <a:pt x="294175" y="224790"/>
                </a:lnTo>
                <a:lnTo>
                  <a:pt x="306527" y="223520"/>
                </a:lnTo>
                <a:lnTo>
                  <a:pt x="318469" y="223520"/>
                </a:lnTo>
                <a:lnTo>
                  <a:pt x="329636" y="220980"/>
                </a:lnTo>
                <a:lnTo>
                  <a:pt x="339661" y="217170"/>
                </a:lnTo>
                <a:lnTo>
                  <a:pt x="281942" y="217170"/>
                </a:lnTo>
                <a:lnTo>
                  <a:pt x="276758" y="204470"/>
                </a:lnTo>
                <a:lnTo>
                  <a:pt x="275128" y="193040"/>
                </a:lnTo>
                <a:lnTo>
                  <a:pt x="276515" y="182880"/>
                </a:lnTo>
                <a:lnTo>
                  <a:pt x="280382" y="175260"/>
                </a:lnTo>
                <a:lnTo>
                  <a:pt x="286191" y="167640"/>
                </a:lnTo>
                <a:lnTo>
                  <a:pt x="266155" y="167640"/>
                </a:lnTo>
                <a:lnTo>
                  <a:pt x="255055" y="161290"/>
                </a:lnTo>
                <a:lnTo>
                  <a:pt x="243827" y="156210"/>
                </a:lnTo>
                <a:lnTo>
                  <a:pt x="232717" y="148590"/>
                </a:lnTo>
                <a:lnTo>
                  <a:pt x="224122" y="143510"/>
                </a:lnTo>
                <a:close/>
              </a:path>
              <a:path w="400684" h="229870">
                <a:moveTo>
                  <a:pt x="337021" y="209550"/>
                </a:moveTo>
                <a:lnTo>
                  <a:pt x="335751" y="209550"/>
                </a:lnTo>
                <a:lnTo>
                  <a:pt x="331560" y="210820"/>
                </a:lnTo>
                <a:lnTo>
                  <a:pt x="307319" y="215900"/>
                </a:lnTo>
                <a:lnTo>
                  <a:pt x="294799" y="215900"/>
                </a:lnTo>
                <a:lnTo>
                  <a:pt x="281942" y="217170"/>
                </a:lnTo>
                <a:lnTo>
                  <a:pt x="339661" y="217170"/>
                </a:lnTo>
                <a:lnTo>
                  <a:pt x="337021" y="209550"/>
                </a:lnTo>
                <a:close/>
              </a:path>
              <a:path w="400684" h="229870">
                <a:moveTo>
                  <a:pt x="85152" y="139700"/>
                </a:moveTo>
                <a:lnTo>
                  <a:pt x="56324" y="139700"/>
                </a:lnTo>
                <a:lnTo>
                  <a:pt x="69981" y="143510"/>
                </a:lnTo>
                <a:lnTo>
                  <a:pt x="82709" y="148590"/>
                </a:lnTo>
                <a:lnTo>
                  <a:pt x="126837" y="168910"/>
                </a:lnTo>
                <a:lnTo>
                  <a:pt x="133440" y="173990"/>
                </a:lnTo>
                <a:lnTo>
                  <a:pt x="137758" y="173990"/>
                </a:lnTo>
                <a:lnTo>
                  <a:pt x="142076" y="168910"/>
                </a:lnTo>
                <a:lnTo>
                  <a:pt x="154346" y="160020"/>
                </a:lnTo>
                <a:lnTo>
                  <a:pt x="158868" y="157480"/>
                </a:lnTo>
                <a:lnTo>
                  <a:pt x="129902" y="157480"/>
                </a:lnTo>
                <a:lnTo>
                  <a:pt x="118332" y="154940"/>
                </a:lnTo>
                <a:lnTo>
                  <a:pt x="94680" y="144780"/>
                </a:lnTo>
                <a:lnTo>
                  <a:pt x="85152" y="139700"/>
                </a:lnTo>
                <a:close/>
              </a:path>
              <a:path w="400684" h="229870">
                <a:moveTo>
                  <a:pt x="282693" y="8890"/>
                </a:moveTo>
                <a:lnTo>
                  <a:pt x="255284" y="8890"/>
                </a:lnTo>
                <a:lnTo>
                  <a:pt x="267649" y="13970"/>
                </a:lnTo>
                <a:lnTo>
                  <a:pt x="278808" y="20320"/>
                </a:lnTo>
                <a:lnTo>
                  <a:pt x="310844" y="57150"/>
                </a:lnTo>
                <a:lnTo>
                  <a:pt x="312905" y="95250"/>
                </a:lnTo>
                <a:lnTo>
                  <a:pt x="313551" y="106680"/>
                </a:lnTo>
                <a:lnTo>
                  <a:pt x="292118" y="148590"/>
                </a:lnTo>
                <a:lnTo>
                  <a:pt x="271376" y="163830"/>
                </a:lnTo>
                <a:lnTo>
                  <a:pt x="266155" y="167640"/>
                </a:lnTo>
                <a:lnTo>
                  <a:pt x="286191" y="167640"/>
                </a:lnTo>
                <a:lnTo>
                  <a:pt x="293405" y="160020"/>
                </a:lnTo>
                <a:lnTo>
                  <a:pt x="301485" y="153670"/>
                </a:lnTo>
                <a:lnTo>
                  <a:pt x="309896" y="146050"/>
                </a:lnTo>
                <a:lnTo>
                  <a:pt x="318098" y="138430"/>
                </a:lnTo>
                <a:lnTo>
                  <a:pt x="325555" y="130810"/>
                </a:lnTo>
                <a:lnTo>
                  <a:pt x="324466" y="114300"/>
                </a:lnTo>
                <a:lnTo>
                  <a:pt x="323935" y="105410"/>
                </a:lnTo>
                <a:lnTo>
                  <a:pt x="323833" y="102870"/>
                </a:lnTo>
                <a:lnTo>
                  <a:pt x="323676" y="95250"/>
                </a:lnTo>
                <a:lnTo>
                  <a:pt x="323784" y="85090"/>
                </a:lnTo>
                <a:lnTo>
                  <a:pt x="324049" y="78740"/>
                </a:lnTo>
                <a:lnTo>
                  <a:pt x="325586" y="66040"/>
                </a:lnTo>
                <a:lnTo>
                  <a:pt x="328473" y="54610"/>
                </a:lnTo>
                <a:lnTo>
                  <a:pt x="352974" y="49530"/>
                </a:lnTo>
                <a:lnTo>
                  <a:pt x="364136" y="46990"/>
                </a:lnTo>
                <a:lnTo>
                  <a:pt x="373674" y="41910"/>
                </a:lnTo>
                <a:lnTo>
                  <a:pt x="375797" y="39370"/>
                </a:lnTo>
                <a:lnTo>
                  <a:pt x="346196" y="39370"/>
                </a:lnTo>
                <a:lnTo>
                  <a:pt x="333151" y="38100"/>
                </a:lnTo>
                <a:lnTo>
                  <a:pt x="321391" y="34290"/>
                </a:lnTo>
                <a:lnTo>
                  <a:pt x="310690" y="29210"/>
                </a:lnTo>
                <a:lnTo>
                  <a:pt x="300823" y="22860"/>
                </a:lnTo>
                <a:lnTo>
                  <a:pt x="291566" y="16510"/>
                </a:lnTo>
                <a:lnTo>
                  <a:pt x="282693" y="8890"/>
                </a:lnTo>
                <a:close/>
              </a:path>
              <a:path w="400684" h="229870">
                <a:moveTo>
                  <a:pt x="95580" y="1270"/>
                </a:moveTo>
                <a:lnTo>
                  <a:pt x="83254" y="13970"/>
                </a:lnTo>
                <a:lnTo>
                  <a:pt x="72839" y="24130"/>
                </a:lnTo>
                <a:lnTo>
                  <a:pt x="64182" y="34290"/>
                </a:lnTo>
                <a:lnTo>
                  <a:pt x="40566" y="66040"/>
                </a:lnTo>
                <a:lnTo>
                  <a:pt x="39801" y="73660"/>
                </a:lnTo>
                <a:lnTo>
                  <a:pt x="40061" y="76200"/>
                </a:lnTo>
                <a:lnTo>
                  <a:pt x="41099" y="85090"/>
                </a:lnTo>
                <a:lnTo>
                  <a:pt x="41569" y="90170"/>
                </a:lnTo>
                <a:lnTo>
                  <a:pt x="41627" y="91440"/>
                </a:lnTo>
                <a:lnTo>
                  <a:pt x="41724" y="99060"/>
                </a:lnTo>
                <a:lnTo>
                  <a:pt x="41672" y="101600"/>
                </a:lnTo>
                <a:lnTo>
                  <a:pt x="22543" y="142240"/>
                </a:lnTo>
                <a:lnTo>
                  <a:pt x="12229" y="147320"/>
                </a:lnTo>
                <a:lnTo>
                  <a:pt x="3763" y="153670"/>
                </a:lnTo>
                <a:lnTo>
                  <a:pt x="0" y="158750"/>
                </a:lnTo>
                <a:lnTo>
                  <a:pt x="3792" y="162560"/>
                </a:lnTo>
                <a:lnTo>
                  <a:pt x="14624" y="158750"/>
                </a:lnTo>
                <a:lnTo>
                  <a:pt x="35150" y="146050"/>
                </a:lnTo>
                <a:lnTo>
                  <a:pt x="45493" y="140970"/>
                </a:lnTo>
                <a:lnTo>
                  <a:pt x="56324" y="139700"/>
                </a:lnTo>
                <a:lnTo>
                  <a:pt x="85152" y="139700"/>
                </a:lnTo>
                <a:lnTo>
                  <a:pt x="82770" y="138430"/>
                </a:lnTo>
                <a:lnTo>
                  <a:pt x="59214" y="128270"/>
                </a:lnTo>
                <a:lnTo>
                  <a:pt x="55593" y="114300"/>
                </a:lnTo>
                <a:lnTo>
                  <a:pt x="53415" y="101600"/>
                </a:lnTo>
                <a:lnTo>
                  <a:pt x="52753" y="90170"/>
                </a:lnTo>
                <a:lnTo>
                  <a:pt x="52758" y="87630"/>
                </a:lnTo>
                <a:lnTo>
                  <a:pt x="64152" y="46990"/>
                </a:lnTo>
                <a:lnTo>
                  <a:pt x="87882" y="17780"/>
                </a:lnTo>
                <a:lnTo>
                  <a:pt x="148993" y="17780"/>
                </a:lnTo>
                <a:lnTo>
                  <a:pt x="143088" y="15240"/>
                </a:lnTo>
                <a:lnTo>
                  <a:pt x="107696" y="3810"/>
                </a:lnTo>
                <a:lnTo>
                  <a:pt x="95580" y="1270"/>
                </a:lnTo>
                <a:close/>
              </a:path>
              <a:path w="400684" h="229870">
                <a:moveTo>
                  <a:pt x="151945" y="19050"/>
                </a:moveTo>
                <a:lnTo>
                  <a:pt x="96610" y="19050"/>
                </a:lnTo>
                <a:lnTo>
                  <a:pt x="101278" y="20272"/>
                </a:lnTo>
                <a:lnTo>
                  <a:pt x="115616" y="22860"/>
                </a:lnTo>
                <a:lnTo>
                  <a:pt x="129736" y="24130"/>
                </a:lnTo>
                <a:lnTo>
                  <a:pt x="143492" y="26670"/>
                </a:lnTo>
                <a:lnTo>
                  <a:pt x="186883" y="49530"/>
                </a:lnTo>
                <a:lnTo>
                  <a:pt x="188802" y="67310"/>
                </a:lnTo>
                <a:lnTo>
                  <a:pt x="190863" y="82550"/>
                </a:lnTo>
                <a:lnTo>
                  <a:pt x="192654" y="95250"/>
                </a:lnTo>
                <a:lnTo>
                  <a:pt x="193768" y="105410"/>
                </a:lnTo>
                <a:lnTo>
                  <a:pt x="193793" y="114300"/>
                </a:lnTo>
                <a:lnTo>
                  <a:pt x="192321" y="121920"/>
                </a:lnTo>
                <a:lnTo>
                  <a:pt x="163262" y="147320"/>
                </a:lnTo>
                <a:lnTo>
                  <a:pt x="141187" y="157480"/>
                </a:lnTo>
                <a:lnTo>
                  <a:pt x="158868" y="157480"/>
                </a:lnTo>
                <a:lnTo>
                  <a:pt x="165652" y="153670"/>
                </a:lnTo>
                <a:lnTo>
                  <a:pt x="176182" y="148590"/>
                </a:lnTo>
                <a:lnTo>
                  <a:pt x="186123" y="144780"/>
                </a:lnTo>
                <a:lnTo>
                  <a:pt x="195664" y="143510"/>
                </a:lnTo>
                <a:lnTo>
                  <a:pt x="224122" y="143510"/>
                </a:lnTo>
                <a:lnTo>
                  <a:pt x="221973" y="142240"/>
                </a:lnTo>
                <a:lnTo>
                  <a:pt x="211844" y="134620"/>
                </a:lnTo>
                <a:lnTo>
                  <a:pt x="215296" y="132080"/>
                </a:lnTo>
                <a:lnTo>
                  <a:pt x="239045" y="132080"/>
                </a:lnTo>
                <a:lnTo>
                  <a:pt x="235849" y="129540"/>
                </a:lnTo>
                <a:lnTo>
                  <a:pt x="224708" y="123190"/>
                </a:lnTo>
                <a:lnTo>
                  <a:pt x="214157" y="121920"/>
                </a:lnTo>
                <a:lnTo>
                  <a:pt x="209330" y="104140"/>
                </a:lnTo>
                <a:lnTo>
                  <a:pt x="205938" y="90170"/>
                </a:lnTo>
                <a:lnTo>
                  <a:pt x="204074" y="77470"/>
                </a:lnTo>
                <a:lnTo>
                  <a:pt x="203830" y="67310"/>
                </a:lnTo>
                <a:lnTo>
                  <a:pt x="205299" y="58420"/>
                </a:lnTo>
                <a:lnTo>
                  <a:pt x="208574" y="49530"/>
                </a:lnTo>
                <a:lnTo>
                  <a:pt x="213748" y="41910"/>
                </a:lnTo>
                <a:lnTo>
                  <a:pt x="219719" y="35560"/>
                </a:lnTo>
                <a:lnTo>
                  <a:pt x="204868" y="35560"/>
                </a:lnTo>
                <a:lnTo>
                  <a:pt x="191767" y="33020"/>
                </a:lnTo>
                <a:lnTo>
                  <a:pt x="179138" y="29210"/>
                </a:lnTo>
                <a:lnTo>
                  <a:pt x="166881" y="24130"/>
                </a:lnTo>
                <a:lnTo>
                  <a:pt x="154788" y="20272"/>
                </a:lnTo>
                <a:lnTo>
                  <a:pt x="151945" y="19050"/>
                </a:lnTo>
                <a:close/>
              </a:path>
              <a:path w="400684" h="229870">
                <a:moveTo>
                  <a:pt x="239045" y="132080"/>
                </a:moveTo>
                <a:lnTo>
                  <a:pt x="215296" y="132080"/>
                </a:lnTo>
                <a:lnTo>
                  <a:pt x="222715" y="134620"/>
                </a:lnTo>
                <a:lnTo>
                  <a:pt x="232766" y="139700"/>
                </a:lnTo>
                <a:lnTo>
                  <a:pt x="255432" y="152400"/>
                </a:lnTo>
                <a:lnTo>
                  <a:pt x="265379" y="156210"/>
                </a:lnTo>
                <a:lnTo>
                  <a:pt x="265017" y="147320"/>
                </a:lnTo>
                <a:lnTo>
                  <a:pt x="256765" y="142240"/>
                </a:lnTo>
                <a:lnTo>
                  <a:pt x="245437" y="137160"/>
                </a:lnTo>
                <a:lnTo>
                  <a:pt x="239045" y="132080"/>
                </a:lnTo>
                <a:close/>
              </a:path>
              <a:path w="400684" h="229870">
                <a:moveTo>
                  <a:pt x="75061" y="115570"/>
                </a:moveTo>
                <a:lnTo>
                  <a:pt x="107298" y="140970"/>
                </a:lnTo>
                <a:lnTo>
                  <a:pt x="129439" y="149860"/>
                </a:lnTo>
                <a:lnTo>
                  <a:pt x="134332" y="144780"/>
                </a:lnTo>
                <a:lnTo>
                  <a:pt x="130076" y="140970"/>
                </a:lnTo>
                <a:lnTo>
                  <a:pt x="121091" y="135890"/>
                </a:lnTo>
                <a:lnTo>
                  <a:pt x="111799" y="132080"/>
                </a:lnTo>
                <a:lnTo>
                  <a:pt x="107405" y="129540"/>
                </a:lnTo>
                <a:lnTo>
                  <a:pt x="96748" y="125730"/>
                </a:lnTo>
                <a:lnTo>
                  <a:pt x="85957" y="119380"/>
                </a:lnTo>
                <a:lnTo>
                  <a:pt x="75061" y="115570"/>
                </a:lnTo>
                <a:close/>
              </a:path>
              <a:path w="400684" h="229870">
                <a:moveTo>
                  <a:pt x="175223" y="50800"/>
                </a:moveTo>
                <a:lnTo>
                  <a:pt x="174648" y="58420"/>
                </a:lnTo>
                <a:lnTo>
                  <a:pt x="173564" y="71120"/>
                </a:lnTo>
                <a:lnTo>
                  <a:pt x="172617" y="85090"/>
                </a:lnTo>
                <a:lnTo>
                  <a:pt x="172454" y="99060"/>
                </a:lnTo>
                <a:lnTo>
                  <a:pt x="173722" y="111760"/>
                </a:lnTo>
                <a:lnTo>
                  <a:pt x="177069" y="120650"/>
                </a:lnTo>
                <a:lnTo>
                  <a:pt x="183140" y="124460"/>
                </a:lnTo>
                <a:lnTo>
                  <a:pt x="182666" y="114300"/>
                </a:lnTo>
                <a:lnTo>
                  <a:pt x="183917" y="101600"/>
                </a:lnTo>
                <a:lnTo>
                  <a:pt x="185687" y="87630"/>
                </a:lnTo>
                <a:lnTo>
                  <a:pt x="186678" y="73660"/>
                </a:lnTo>
                <a:lnTo>
                  <a:pt x="186587" y="69850"/>
                </a:lnTo>
                <a:lnTo>
                  <a:pt x="185952" y="60960"/>
                </a:lnTo>
                <a:lnTo>
                  <a:pt x="182032" y="53340"/>
                </a:lnTo>
                <a:lnTo>
                  <a:pt x="175223" y="50800"/>
                </a:lnTo>
                <a:close/>
              </a:path>
              <a:path w="400684" h="229870">
                <a:moveTo>
                  <a:pt x="216256" y="57150"/>
                </a:moveTo>
                <a:lnTo>
                  <a:pt x="215736" y="57150"/>
                </a:lnTo>
                <a:lnTo>
                  <a:pt x="209336" y="58420"/>
                </a:lnTo>
                <a:lnTo>
                  <a:pt x="207708" y="66040"/>
                </a:lnTo>
                <a:lnTo>
                  <a:pt x="209004" y="78740"/>
                </a:lnTo>
                <a:lnTo>
                  <a:pt x="211378" y="91440"/>
                </a:lnTo>
                <a:lnTo>
                  <a:pt x="212981" y="101600"/>
                </a:lnTo>
                <a:lnTo>
                  <a:pt x="219156" y="110490"/>
                </a:lnTo>
                <a:lnTo>
                  <a:pt x="223948" y="106680"/>
                </a:lnTo>
                <a:lnTo>
                  <a:pt x="222242" y="92710"/>
                </a:lnTo>
                <a:lnTo>
                  <a:pt x="221425" y="80010"/>
                </a:lnTo>
                <a:lnTo>
                  <a:pt x="219946" y="68580"/>
                </a:lnTo>
                <a:lnTo>
                  <a:pt x="216256" y="57150"/>
                </a:lnTo>
                <a:close/>
              </a:path>
              <a:path w="400684" h="229870">
                <a:moveTo>
                  <a:pt x="96327" y="19351"/>
                </a:moveTo>
                <a:lnTo>
                  <a:pt x="82294" y="34290"/>
                </a:lnTo>
                <a:lnTo>
                  <a:pt x="73562" y="43180"/>
                </a:lnTo>
                <a:lnTo>
                  <a:pt x="66416" y="52070"/>
                </a:lnTo>
                <a:lnTo>
                  <a:pt x="62831" y="60960"/>
                </a:lnTo>
                <a:lnTo>
                  <a:pt x="64783" y="68580"/>
                </a:lnTo>
                <a:lnTo>
                  <a:pt x="69690" y="63500"/>
                </a:lnTo>
                <a:lnTo>
                  <a:pt x="77383" y="57150"/>
                </a:lnTo>
                <a:lnTo>
                  <a:pt x="86255" y="48260"/>
                </a:lnTo>
                <a:lnTo>
                  <a:pt x="94703" y="39370"/>
                </a:lnTo>
                <a:lnTo>
                  <a:pt x="101122" y="30480"/>
                </a:lnTo>
                <a:lnTo>
                  <a:pt x="103909" y="24130"/>
                </a:lnTo>
                <a:lnTo>
                  <a:pt x="101458" y="20320"/>
                </a:lnTo>
                <a:lnTo>
                  <a:pt x="101278" y="20272"/>
                </a:lnTo>
                <a:lnTo>
                  <a:pt x="96327" y="19351"/>
                </a:lnTo>
                <a:close/>
              </a:path>
              <a:path w="400684" h="229870">
                <a:moveTo>
                  <a:pt x="400013" y="5080"/>
                </a:moveTo>
                <a:lnTo>
                  <a:pt x="389257" y="8890"/>
                </a:lnTo>
                <a:lnTo>
                  <a:pt x="380029" y="17780"/>
                </a:lnTo>
                <a:lnTo>
                  <a:pt x="370978" y="27940"/>
                </a:lnTo>
                <a:lnTo>
                  <a:pt x="360752" y="36830"/>
                </a:lnTo>
                <a:lnTo>
                  <a:pt x="346196" y="39370"/>
                </a:lnTo>
                <a:lnTo>
                  <a:pt x="375797" y="39370"/>
                </a:lnTo>
                <a:lnTo>
                  <a:pt x="381105" y="33020"/>
                </a:lnTo>
                <a:lnTo>
                  <a:pt x="390744" y="24130"/>
                </a:lnTo>
                <a:lnTo>
                  <a:pt x="398556" y="15240"/>
                </a:lnTo>
                <a:lnTo>
                  <a:pt x="400507" y="6350"/>
                </a:lnTo>
                <a:lnTo>
                  <a:pt x="400013" y="5080"/>
                </a:lnTo>
                <a:close/>
              </a:path>
              <a:path w="400684" h="229870">
                <a:moveTo>
                  <a:pt x="261908" y="0"/>
                </a:moveTo>
                <a:lnTo>
                  <a:pt x="250833" y="1270"/>
                </a:lnTo>
                <a:lnTo>
                  <a:pt x="240595" y="6350"/>
                </a:lnTo>
                <a:lnTo>
                  <a:pt x="231038" y="12700"/>
                </a:lnTo>
                <a:lnTo>
                  <a:pt x="222003" y="21590"/>
                </a:lnTo>
                <a:lnTo>
                  <a:pt x="213332" y="29210"/>
                </a:lnTo>
                <a:lnTo>
                  <a:pt x="204868" y="35560"/>
                </a:lnTo>
                <a:lnTo>
                  <a:pt x="219719" y="35560"/>
                </a:lnTo>
                <a:lnTo>
                  <a:pt x="220913" y="34290"/>
                </a:lnTo>
                <a:lnTo>
                  <a:pt x="230162" y="26670"/>
                </a:lnTo>
                <a:lnTo>
                  <a:pt x="241588" y="17780"/>
                </a:lnTo>
                <a:lnTo>
                  <a:pt x="255284" y="8890"/>
                </a:lnTo>
                <a:lnTo>
                  <a:pt x="282693" y="8890"/>
                </a:lnTo>
                <a:lnTo>
                  <a:pt x="273978" y="2540"/>
                </a:lnTo>
                <a:lnTo>
                  <a:pt x="261908" y="0"/>
                </a:lnTo>
                <a:close/>
              </a:path>
              <a:path w="400684" h="229870">
                <a:moveTo>
                  <a:pt x="148993" y="17780"/>
                </a:moveTo>
                <a:lnTo>
                  <a:pt x="87882" y="17780"/>
                </a:lnTo>
                <a:lnTo>
                  <a:pt x="96327" y="19351"/>
                </a:lnTo>
                <a:lnTo>
                  <a:pt x="96610" y="19050"/>
                </a:lnTo>
                <a:lnTo>
                  <a:pt x="151945" y="19050"/>
                </a:lnTo>
                <a:lnTo>
                  <a:pt x="148993" y="17780"/>
                </a:lnTo>
                <a:close/>
              </a:path>
            </a:pathLst>
          </a:custGeom>
          <a:solidFill>
            <a:srgbClr val="2F475C"/>
          </a:solidFill>
        </p:spPr>
        <p:txBody>
          <a:bodyPr wrap="square" lIns="0" tIns="0" rIns="0" bIns="0" rtlCol="0"/>
          <a:lstStyle/>
          <a:p>
            <a:endParaRPr/>
          </a:p>
        </p:txBody>
      </p:sp>
      <p:sp>
        <p:nvSpPr>
          <p:cNvPr id="42" name="bk object 42"/>
          <p:cNvSpPr/>
          <p:nvPr/>
        </p:nvSpPr>
        <p:spPr>
          <a:xfrm>
            <a:off x="2779480" y="4464342"/>
            <a:ext cx="792013" cy="607464"/>
          </a:xfrm>
          <a:prstGeom prst="rect">
            <a:avLst/>
          </a:prstGeom>
          <a:blipFill>
            <a:blip r:embed="rId8" cstate="print"/>
            <a:stretch>
              <a:fillRect/>
            </a:stretch>
          </a:blipFill>
        </p:spPr>
        <p:txBody>
          <a:bodyPr wrap="square" lIns="0" tIns="0" rIns="0" bIns="0" rtlCol="0"/>
          <a:lstStyle/>
          <a:p>
            <a:endParaRPr/>
          </a:p>
        </p:txBody>
      </p:sp>
      <p:sp>
        <p:nvSpPr>
          <p:cNvPr id="43" name="bk object 43"/>
          <p:cNvSpPr/>
          <p:nvPr/>
        </p:nvSpPr>
        <p:spPr>
          <a:xfrm>
            <a:off x="3946002" y="4406646"/>
            <a:ext cx="622858" cy="674416"/>
          </a:xfrm>
          <a:prstGeom prst="rect">
            <a:avLst/>
          </a:prstGeom>
          <a:blipFill>
            <a:blip r:embed="rId9" cstate="print"/>
            <a:stretch>
              <a:fillRect/>
            </a:stretch>
          </a:blipFill>
        </p:spPr>
        <p:txBody>
          <a:bodyPr wrap="square" lIns="0" tIns="0" rIns="0" bIns="0" rtlCol="0"/>
          <a:lstStyle/>
          <a:p>
            <a:endParaRPr/>
          </a:p>
        </p:txBody>
      </p:sp>
      <p:sp>
        <p:nvSpPr>
          <p:cNvPr id="44" name="bk object 44"/>
          <p:cNvSpPr/>
          <p:nvPr/>
        </p:nvSpPr>
        <p:spPr>
          <a:xfrm>
            <a:off x="3707693" y="4412548"/>
            <a:ext cx="208915" cy="248285"/>
          </a:xfrm>
          <a:custGeom>
            <a:avLst/>
            <a:gdLst/>
            <a:ahLst/>
            <a:cxnLst/>
            <a:rect l="l" t="t" r="r" b="b"/>
            <a:pathLst>
              <a:path w="208914" h="248285">
                <a:moveTo>
                  <a:pt x="149274" y="172848"/>
                </a:moveTo>
                <a:lnTo>
                  <a:pt x="47347" y="172848"/>
                </a:lnTo>
                <a:lnTo>
                  <a:pt x="52162" y="178315"/>
                </a:lnTo>
                <a:lnTo>
                  <a:pt x="47310" y="187903"/>
                </a:lnTo>
                <a:lnTo>
                  <a:pt x="42170" y="197117"/>
                </a:lnTo>
                <a:lnTo>
                  <a:pt x="39230" y="208818"/>
                </a:lnTo>
                <a:lnTo>
                  <a:pt x="38702" y="221395"/>
                </a:lnTo>
                <a:lnTo>
                  <a:pt x="40797" y="233235"/>
                </a:lnTo>
                <a:lnTo>
                  <a:pt x="45727" y="242726"/>
                </a:lnTo>
                <a:lnTo>
                  <a:pt x="53703" y="248255"/>
                </a:lnTo>
                <a:lnTo>
                  <a:pt x="64937" y="248209"/>
                </a:lnTo>
                <a:lnTo>
                  <a:pt x="72431" y="239497"/>
                </a:lnTo>
                <a:lnTo>
                  <a:pt x="73853" y="236825"/>
                </a:lnTo>
                <a:lnTo>
                  <a:pt x="55584" y="236825"/>
                </a:lnTo>
                <a:lnTo>
                  <a:pt x="54300" y="227739"/>
                </a:lnTo>
                <a:lnTo>
                  <a:pt x="48077" y="222836"/>
                </a:lnTo>
                <a:lnTo>
                  <a:pt x="51252" y="216398"/>
                </a:lnTo>
                <a:lnTo>
                  <a:pt x="52776" y="210568"/>
                </a:lnTo>
                <a:lnTo>
                  <a:pt x="65982" y="210568"/>
                </a:lnTo>
                <a:lnTo>
                  <a:pt x="67508" y="203202"/>
                </a:lnTo>
                <a:lnTo>
                  <a:pt x="80140" y="203202"/>
                </a:lnTo>
                <a:lnTo>
                  <a:pt x="77796" y="195542"/>
                </a:lnTo>
                <a:lnTo>
                  <a:pt x="70556" y="186019"/>
                </a:lnTo>
                <a:lnTo>
                  <a:pt x="67508" y="183251"/>
                </a:lnTo>
                <a:lnTo>
                  <a:pt x="65349" y="178958"/>
                </a:lnTo>
                <a:lnTo>
                  <a:pt x="65349" y="174665"/>
                </a:lnTo>
                <a:lnTo>
                  <a:pt x="150515" y="174665"/>
                </a:lnTo>
                <a:lnTo>
                  <a:pt x="149274" y="172848"/>
                </a:lnTo>
                <a:close/>
              </a:path>
              <a:path w="208914" h="248285">
                <a:moveTo>
                  <a:pt x="65982" y="210568"/>
                </a:moveTo>
                <a:lnTo>
                  <a:pt x="52776" y="210568"/>
                </a:lnTo>
                <a:lnTo>
                  <a:pt x="53411" y="216398"/>
                </a:lnTo>
                <a:lnTo>
                  <a:pt x="53629" y="221395"/>
                </a:lnTo>
                <a:lnTo>
                  <a:pt x="53739" y="222836"/>
                </a:lnTo>
                <a:lnTo>
                  <a:pt x="54438" y="228616"/>
                </a:lnTo>
                <a:lnTo>
                  <a:pt x="58313" y="236448"/>
                </a:lnTo>
                <a:lnTo>
                  <a:pt x="55584" y="236825"/>
                </a:lnTo>
                <a:lnTo>
                  <a:pt x="73853" y="236825"/>
                </a:lnTo>
                <a:lnTo>
                  <a:pt x="77950" y="229126"/>
                </a:lnTo>
                <a:lnTo>
                  <a:pt x="80487" y="219763"/>
                </a:lnTo>
                <a:lnTo>
                  <a:pt x="68143" y="219763"/>
                </a:lnTo>
                <a:lnTo>
                  <a:pt x="65349" y="212397"/>
                </a:lnTo>
                <a:lnTo>
                  <a:pt x="65603" y="212397"/>
                </a:lnTo>
                <a:lnTo>
                  <a:pt x="65982" y="210568"/>
                </a:lnTo>
                <a:close/>
              </a:path>
              <a:path w="208914" h="248285">
                <a:moveTo>
                  <a:pt x="80140" y="203202"/>
                </a:moveTo>
                <a:lnTo>
                  <a:pt x="67508" y="203202"/>
                </a:lnTo>
                <a:lnTo>
                  <a:pt x="70556" y="209032"/>
                </a:lnTo>
                <a:lnTo>
                  <a:pt x="71191" y="213934"/>
                </a:lnTo>
                <a:lnTo>
                  <a:pt x="68143" y="219763"/>
                </a:lnTo>
                <a:lnTo>
                  <a:pt x="80487" y="219763"/>
                </a:lnTo>
                <a:lnTo>
                  <a:pt x="81007" y="217844"/>
                </a:lnTo>
                <a:lnTo>
                  <a:pt x="81118" y="206400"/>
                </a:lnTo>
                <a:lnTo>
                  <a:pt x="80140" y="203202"/>
                </a:lnTo>
                <a:close/>
              </a:path>
              <a:path w="208914" h="248285">
                <a:moveTo>
                  <a:pt x="150515" y="174665"/>
                </a:moveTo>
                <a:lnTo>
                  <a:pt x="65349" y="174665"/>
                </a:lnTo>
                <a:lnTo>
                  <a:pt x="89225" y="176507"/>
                </a:lnTo>
                <a:lnTo>
                  <a:pt x="91384" y="178958"/>
                </a:lnTo>
                <a:lnTo>
                  <a:pt x="95448" y="181409"/>
                </a:lnTo>
                <a:lnTo>
                  <a:pt x="98750" y="182641"/>
                </a:lnTo>
                <a:lnTo>
                  <a:pt x="103068" y="180495"/>
                </a:lnTo>
                <a:lnTo>
                  <a:pt x="106751" y="178044"/>
                </a:lnTo>
                <a:lnTo>
                  <a:pt x="114878" y="177287"/>
                </a:lnTo>
                <a:lnTo>
                  <a:pt x="152306" y="177287"/>
                </a:lnTo>
                <a:lnTo>
                  <a:pt x="150515" y="174665"/>
                </a:lnTo>
                <a:close/>
              </a:path>
              <a:path w="208914" h="248285">
                <a:moveTo>
                  <a:pt x="152306" y="177287"/>
                </a:moveTo>
                <a:lnTo>
                  <a:pt x="114878" y="177287"/>
                </a:lnTo>
                <a:lnTo>
                  <a:pt x="123777" y="179335"/>
                </a:lnTo>
                <a:lnTo>
                  <a:pt x="134132" y="181338"/>
                </a:lnTo>
                <a:lnTo>
                  <a:pt x="143848" y="182418"/>
                </a:lnTo>
                <a:lnTo>
                  <a:pt x="150831" y="181694"/>
                </a:lnTo>
                <a:lnTo>
                  <a:pt x="152989" y="178287"/>
                </a:lnTo>
                <a:lnTo>
                  <a:pt x="152306" y="177287"/>
                </a:lnTo>
                <a:close/>
              </a:path>
              <a:path w="208914" h="248285">
                <a:moveTo>
                  <a:pt x="198" y="158092"/>
                </a:moveTo>
                <a:lnTo>
                  <a:pt x="123" y="160249"/>
                </a:lnTo>
                <a:lnTo>
                  <a:pt x="0" y="166049"/>
                </a:lnTo>
                <a:lnTo>
                  <a:pt x="579" y="172202"/>
                </a:lnTo>
                <a:lnTo>
                  <a:pt x="8199" y="176812"/>
                </a:lnTo>
                <a:lnTo>
                  <a:pt x="12263" y="174043"/>
                </a:lnTo>
                <a:lnTo>
                  <a:pt x="15946" y="171592"/>
                </a:lnTo>
                <a:lnTo>
                  <a:pt x="20772" y="168214"/>
                </a:lnTo>
                <a:lnTo>
                  <a:pt x="126897" y="168214"/>
                </a:lnTo>
                <a:lnTo>
                  <a:pt x="123818" y="167604"/>
                </a:lnTo>
                <a:lnTo>
                  <a:pt x="99639" y="167604"/>
                </a:lnTo>
                <a:lnTo>
                  <a:pt x="97265" y="165458"/>
                </a:lnTo>
                <a:lnTo>
                  <a:pt x="77922" y="165458"/>
                </a:lnTo>
                <a:lnTo>
                  <a:pt x="74188" y="162274"/>
                </a:lnTo>
                <a:lnTo>
                  <a:pt x="40419" y="162274"/>
                </a:lnTo>
                <a:lnTo>
                  <a:pt x="24654" y="161438"/>
                </a:lnTo>
                <a:lnTo>
                  <a:pt x="12810" y="158502"/>
                </a:lnTo>
                <a:lnTo>
                  <a:pt x="198" y="158092"/>
                </a:lnTo>
                <a:close/>
              </a:path>
              <a:path w="208914" h="248285">
                <a:moveTo>
                  <a:pt x="126897" y="168214"/>
                </a:moveTo>
                <a:lnTo>
                  <a:pt x="20772" y="168214"/>
                </a:lnTo>
                <a:lnTo>
                  <a:pt x="24803" y="170809"/>
                </a:lnTo>
                <a:lnTo>
                  <a:pt x="34408" y="175018"/>
                </a:lnTo>
                <a:lnTo>
                  <a:pt x="47347" y="172848"/>
                </a:lnTo>
                <a:lnTo>
                  <a:pt x="149274" y="172848"/>
                </a:lnTo>
                <a:lnTo>
                  <a:pt x="148226" y="171315"/>
                </a:lnTo>
                <a:lnTo>
                  <a:pt x="135876" y="169992"/>
                </a:lnTo>
                <a:lnTo>
                  <a:pt x="126897" y="168214"/>
                </a:lnTo>
                <a:close/>
              </a:path>
              <a:path w="208914" h="248285">
                <a:moveTo>
                  <a:pt x="111337" y="166049"/>
                </a:moveTo>
                <a:lnTo>
                  <a:pt x="99639" y="167604"/>
                </a:lnTo>
                <a:lnTo>
                  <a:pt x="123818" y="167604"/>
                </a:lnTo>
                <a:lnTo>
                  <a:pt x="123498" y="167541"/>
                </a:lnTo>
                <a:lnTo>
                  <a:pt x="111337" y="166049"/>
                </a:lnTo>
                <a:close/>
              </a:path>
              <a:path w="208914" h="248285">
                <a:moveTo>
                  <a:pt x="91130" y="160543"/>
                </a:moveTo>
                <a:lnTo>
                  <a:pt x="86558" y="162080"/>
                </a:lnTo>
                <a:lnTo>
                  <a:pt x="82240" y="163921"/>
                </a:lnTo>
                <a:lnTo>
                  <a:pt x="77922" y="165458"/>
                </a:lnTo>
                <a:lnTo>
                  <a:pt x="97265" y="165458"/>
                </a:lnTo>
                <a:lnTo>
                  <a:pt x="96591" y="164848"/>
                </a:lnTo>
                <a:lnTo>
                  <a:pt x="93924" y="162702"/>
                </a:lnTo>
                <a:lnTo>
                  <a:pt x="91130" y="160543"/>
                </a:lnTo>
                <a:close/>
              </a:path>
              <a:path w="208914" h="248285">
                <a:moveTo>
                  <a:pt x="61368" y="0"/>
                </a:moveTo>
                <a:lnTo>
                  <a:pt x="58617" y="11258"/>
                </a:lnTo>
                <a:lnTo>
                  <a:pt x="57959" y="22670"/>
                </a:lnTo>
                <a:lnTo>
                  <a:pt x="59036" y="34216"/>
                </a:lnTo>
                <a:lnTo>
                  <a:pt x="61488" y="45877"/>
                </a:lnTo>
                <a:lnTo>
                  <a:pt x="64958" y="57633"/>
                </a:lnTo>
                <a:lnTo>
                  <a:pt x="69085" y="69465"/>
                </a:lnTo>
                <a:lnTo>
                  <a:pt x="73608" y="81620"/>
                </a:lnTo>
                <a:lnTo>
                  <a:pt x="77878" y="93284"/>
                </a:lnTo>
                <a:lnTo>
                  <a:pt x="59110" y="131216"/>
                </a:lnTo>
                <a:lnTo>
                  <a:pt x="50324" y="160249"/>
                </a:lnTo>
                <a:lnTo>
                  <a:pt x="40419" y="162274"/>
                </a:lnTo>
                <a:lnTo>
                  <a:pt x="74188" y="162274"/>
                </a:lnTo>
                <a:lnTo>
                  <a:pt x="73604" y="161775"/>
                </a:lnTo>
                <a:lnTo>
                  <a:pt x="69667" y="158701"/>
                </a:lnTo>
                <a:lnTo>
                  <a:pt x="66557" y="152903"/>
                </a:lnTo>
                <a:lnTo>
                  <a:pt x="78067" y="114573"/>
                </a:lnTo>
                <a:lnTo>
                  <a:pt x="98550" y="97498"/>
                </a:lnTo>
                <a:lnTo>
                  <a:pt x="148841" y="97498"/>
                </a:lnTo>
                <a:lnTo>
                  <a:pt x="139624" y="95220"/>
                </a:lnTo>
                <a:lnTo>
                  <a:pt x="127601" y="91374"/>
                </a:lnTo>
                <a:lnTo>
                  <a:pt x="118412" y="84851"/>
                </a:lnTo>
                <a:lnTo>
                  <a:pt x="129422" y="80329"/>
                </a:lnTo>
                <a:lnTo>
                  <a:pt x="140433" y="79427"/>
                </a:lnTo>
                <a:lnTo>
                  <a:pt x="170577" y="79427"/>
                </a:lnTo>
                <a:lnTo>
                  <a:pt x="168540" y="77701"/>
                </a:lnTo>
                <a:lnTo>
                  <a:pt x="97226" y="77701"/>
                </a:lnTo>
                <a:lnTo>
                  <a:pt x="95315" y="77467"/>
                </a:lnTo>
                <a:lnTo>
                  <a:pt x="86024" y="72467"/>
                </a:lnTo>
                <a:lnTo>
                  <a:pt x="78744" y="62662"/>
                </a:lnTo>
                <a:lnTo>
                  <a:pt x="73961" y="50130"/>
                </a:lnTo>
                <a:lnTo>
                  <a:pt x="72161" y="36948"/>
                </a:lnTo>
                <a:lnTo>
                  <a:pt x="73831" y="25190"/>
                </a:lnTo>
                <a:lnTo>
                  <a:pt x="79457" y="16935"/>
                </a:lnTo>
                <a:lnTo>
                  <a:pt x="90773" y="16935"/>
                </a:lnTo>
                <a:lnTo>
                  <a:pt x="83068" y="8876"/>
                </a:lnTo>
                <a:lnTo>
                  <a:pt x="72526" y="2170"/>
                </a:lnTo>
                <a:lnTo>
                  <a:pt x="61368" y="0"/>
                </a:lnTo>
                <a:close/>
              </a:path>
              <a:path w="208914" h="248285">
                <a:moveTo>
                  <a:pt x="148841" y="97498"/>
                </a:moveTo>
                <a:lnTo>
                  <a:pt x="98550" y="97498"/>
                </a:lnTo>
                <a:lnTo>
                  <a:pt x="107082" y="104255"/>
                </a:lnTo>
                <a:lnTo>
                  <a:pt x="147472" y="126161"/>
                </a:lnTo>
                <a:lnTo>
                  <a:pt x="169076" y="130189"/>
                </a:lnTo>
                <a:lnTo>
                  <a:pt x="179642" y="129510"/>
                </a:lnTo>
                <a:lnTo>
                  <a:pt x="189829" y="126668"/>
                </a:lnTo>
                <a:lnTo>
                  <a:pt x="195855" y="123368"/>
                </a:lnTo>
                <a:lnTo>
                  <a:pt x="180959" y="123368"/>
                </a:lnTo>
                <a:lnTo>
                  <a:pt x="170034" y="123213"/>
                </a:lnTo>
                <a:lnTo>
                  <a:pt x="121914" y="104244"/>
                </a:lnTo>
                <a:lnTo>
                  <a:pt x="116276" y="101336"/>
                </a:lnTo>
                <a:lnTo>
                  <a:pt x="117165" y="100713"/>
                </a:lnTo>
                <a:lnTo>
                  <a:pt x="158253" y="100713"/>
                </a:lnTo>
                <a:lnTo>
                  <a:pt x="152242" y="98338"/>
                </a:lnTo>
                <a:lnTo>
                  <a:pt x="148841" y="97498"/>
                </a:lnTo>
                <a:close/>
              </a:path>
              <a:path w="208914" h="248285">
                <a:moveTo>
                  <a:pt x="170577" y="79427"/>
                </a:moveTo>
                <a:lnTo>
                  <a:pt x="140433" y="79427"/>
                </a:lnTo>
                <a:lnTo>
                  <a:pt x="151172" y="81620"/>
                </a:lnTo>
                <a:lnTo>
                  <a:pt x="161367" y="86380"/>
                </a:lnTo>
                <a:lnTo>
                  <a:pt x="170743" y="93181"/>
                </a:lnTo>
                <a:lnTo>
                  <a:pt x="179029" y="101495"/>
                </a:lnTo>
                <a:lnTo>
                  <a:pt x="185950" y="110797"/>
                </a:lnTo>
                <a:lnTo>
                  <a:pt x="191234" y="120559"/>
                </a:lnTo>
                <a:lnTo>
                  <a:pt x="180959" y="123368"/>
                </a:lnTo>
                <a:lnTo>
                  <a:pt x="195855" y="123368"/>
                </a:lnTo>
                <a:lnTo>
                  <a:pt x="199468" y="121389"/>
                </a:lnTo>
                <a:lnTo>
                  <a:pt x="208391" y="113398"/>
                </a:lnTo>
                <a:lnTo>
                  <a:pt x="201452" y="104873"/>
                </a:lnTo>
                <a:lnTo>
                  <a:pt x="192045" y="96850"/>
                </a:lnTo>
                <a:lnTo>
                  <a:pt x="180854" y="88180"/>
                </a:lnTo>
                <a:lnTo>
                  <a:pt x="170577" y="79427"/>
                </a:lnTo>
                <a:close/>
              </a:path>
              <a:path w="208914" h="248285">
                <a:moveTo>
                  <a:pt x="159367" y="101154"/>
                </a:moveTo>
                <a:lnTo>
                  <a:pt x="121538" y="101154"/>
                </a:lnTo>
                <a:lnTo>
                  <a:pt x="134257" y="102141"/>
                </a:lnTo>
                <a:lnTo>
                  <a:pt x="146715" y="105161"/>
                </a:lnTo>
                <a:lnTo>
                  <a:pt x="158777" y="108434"/>
                </a:lnTo>
                <a:lnTo>
                  <a:pt x="170309" y="110179"/>
                </a:lnTo>
                <a:lnTo>
                  <a:pt x="163217" y="102675"/>
                </a:lnTo>
                <a:lnTo>
                  <a:pt x="159367" y="101154"/>
                </a:lnTo>
                <a:close/>
              </a:path>
              <a:path w="208914" h="248285">
                <a:moveTo>
                  <a:pt x="158253" y="100713"/>
                </a:moveTo>
                <a:lnTo>
                  <a:pt x="117165" y="100713"/>
                </a:lnTo>
                <a:lnTo>
                  <a:pt x="116911" y="101640"/>
                </a:lnTo>
                <a:lnTo>
                  <a:pt x="121538" y="101154"/>
                </a:lnTo>
                <a:lnTo>
                  <a:pt x="159367" y="101154"/>
                </a:lnTo>
                <a:lnTo>
                  <a:pt x="158253" y="100713"/>
                </a:lnTo>
                <a:close/>
              </a:path>
              <a:path w="208914" h="248285">
                <a:moveTo>
                  <a:pt x="90773" y="16935"/>
                </a:moveTo>
                <a:lnTo>
                  <a:pt x="79457" y="16935"/>
                </a:lnTo>
                <a:lnTo>
                  <a:pt x="87574" y="25097"/>
                </a:lnTo>
                <a:lnTo>
                  <a:pt x="94623" y="34851"/>
                </a:lnTo>
                <a:lnTo>
                  <a:pt x="99858" y="45593"/>
                </a:lnTo>
                <a:lnTo>
                  <a:pt x="102535" y="56718"/>
                </a:lnTo>
                <a:lnTo>
                  <a:pt x="101906" y="67622"/>
                </a:lnTo>
                <a:lnTo>
                  <a:pt x="97226" y="77701"/>
                </a:lnTo>
                <a:lnTo>
                  <a:pt x="168540" y="77701"/>
                </a:lnTo>
                <a:lnTo>
                  <a:pt x="158512" y="73010"/>
                </a:lnTo>
                <a:lnTo>
                  <a:pt x="147766" y="69850"/>
                </a:lnTo>
                <a:lnTo>
                  <a:pt x="136440" y="66969"/>
                </a:lnTo>
                <a:lnTo>
                  <a:pt x="124652" y="63105"/>
                </a:lnTo>
                <a:lnTo>
                  <a:pt x="112520" y="56996"/>
                </a:lnTo>
                <a:lnTo>
                  <a:pt x="107719" y="44176"/>
                </a:lnTo>
                <a:lnTo>
                  <a:pt x="100992" y="31081"/>
                </a:lnTo>
                <a:lnTo>
                  <a:pt x="92666" y="18914"/>
                </a:lnTo>
                <a:lnTo>
                  <a:pt x="90773" y="16935"/>
                </a:lnTo>
                <a:close/>
              </a:path>
            </a:pathLst>
          </a:custGeom>
          <a:solidFill>
            <a:srgbClr val="2F475C"/>
          </a:solidFill>
        </p:spPr>
        <p:txBody>
          <a:bodyPr wrap="square" lIns="0" tIns="0" rIns="0" bIns="0" rtlCol="0"/>
          <a:lstStyle/>
          <a:p>
            <a:endParaRPr/>
          </a:p>
        </p:txBody>
      </p:sp>
      <p:sp>
        <p:nvSpPr>
          <p:cNvPr id="45" name="bk object 45"/>
          <p:cNvSpPr/>
          <p:nvPr/>
        </p:nvSpPr>
        <p:spPr>
          <a:xfrm>
            <a:off x="3788074" y="4454121"/>
            <a:ext cx="19050" cy="36195"/>
          </a:xfrm>
          <a:custGeom>
            <a:avLst/>
            <a:gdLst/>
            <a:ahLst/>
            <a:cxnLst/>
            <a:rect l="l" t="t" r="r" b="b"/>
            <a:pathLst>
              <a:path w="19050" h="36195">
                <a:moveTo>
                  <a:pt x="6382" y="0"/>
                </a:moveTo>
                <a:lnTo>
                  <a:pt x="0" y="1738"/>
                </a:lnTo>
                <a:lnTo>
                  <a:pt x="4571" y="13533"/>
                </a:lnTo>
                <a:lnTo>
                  <a:pt x="10380" y="24850"/>
                </a:lnTo>
                <a:lnTo>
                  <a:pt x="17607" y="35582"/>
                </a:lnTo>
                <a:lnTo>
                  <a:pt x="17788" y="35336"/>
                </a:lnTo>
                <a:lnTo>
                  <a:pt x="18775" y="27985"/>
                </a:lnTo>
                <a:lnTo>
                  <a:pt x="16630" y="17037"/>
                </a:lnTo>
                <a:lnTo>
                  <a:pt x="12212" y="6404"/>
                </a:lnTo>
                <a:lnTo>
                  <a:pt x="6382" y="0"/>
                </a:lnTo>
                <a:close/>
              </a:path>
            </a:pathLst>
          </a:custGeom>
          <a:solidFill>
            <a:srgbClr val="2F475C"/>
          </a:solidFill>
        </p:spPr>
        <p:txBody>
          <a:bodyPr wrap="square" lIns="0" tIns="0" rIns="0" bIns="0" rtlCol="0"/>
          <a:lstStyle/>
          <a:p>
            <a:endParaRPr/>
          </a:p>
        </p:txBody>
      </p:sp>
      <p:sp>
        <p:nvSpPr>
          <p:cNvPr id="46" name="bk object 46"/>
          <p:cNvSpPr/>
          <p:nvPr/>
        </p:nvSpPr>
        <p:spPr>
          <a:xfrm>
            <a:off x="3573062" y="4883149"/>
            <a:ext cx="255270" cy="260350"/>
          </a:xfrm>
          <a:custGeom>
            <a:avLst/>
            <a:gdLst/>
            <a:ahLst/>
            <a:cxnLst/>
            <a:rect l="l" t="t" r="r" b="b"/>
            <a:pathLst>
              <a:path w="255270" h="260350">
                <a:moveTo>
                  <a:pt x="146643" y="0"/>
                </a:moveTo>
                <a:lnTo>
                  <a:pt x="135337" y="1269"/>
                </a:lnTo>
                <a:lnTo>
                  <a:pt x="122007" y="2539"/>
                </a:lnTo>
                <a:lnTo>
                  <a:pt x="108994" y="6349"/>
                </a:lnTo>
                <a:lnTo>
                  <a:pt x="72547" y="24129"/>
                </a:lnTo>
                <a:lnTo>
                  <a:pt x="51095" y="41909"/>
                </a:lnTo>
                <a:lnTo>
                  <a:pt x="41430" y="50799"/>
                </a:lnTo>
                <a:lnTo>
                  <a:pt x="17504" y="85089"/>
                </a:lnTo>
                <a:lnTo>
                  <a:pt x="2626" y="123189"/>
                </a:lnTo>
                <a:lnTo>
                  <a:pt x="0" y="135889"/>
                </a:lnTo>
                <a:lnTo>
                  <a:pt x="380" y="152399"/>
                </a:lnTo>
                <a:lnTo>
                  <a:pt x="10084" y="198119"/>
                </a:lnTo>
                <a:lnTo>
                  <a:pt x="30892" y="237489"/>
                </a:lnTo>
                <a:lnTo>
                  <a:pt x="54016" y="260349"/>
                </a:lnTo>
                <a:lnTo>
                  <a:pt x="65450" y="260349"/>
                </a:lnTo>
                <a:lnTo>
                  <a:pt x="56437" y="253999"/>
                </a:lnTo>
                <a:lnTo>
                  <a:pt x="47819" y="246379"/>
                </a:lnTo>
                <a:lnTo>
                  <a:pt x="22022" y="205739"/>
                </a:lnTo>
                <a:lnTo>
                  <a:pt x="11215" y="157479"/>
                </a:lnTo>
                <a:lnTo>
                  <a:pt x="11091" y="149859"/>
                </a:lnTo>
                <a:lnTo>
                  <a:pt x="11116" y="144779"/>
                </a:lnTo>
                <a:lnTo>
                  <a:pt x="21045" y="99059"/>
                </a:lnTo>
                <a:lnTo>
                  <a:pt x="48537" y="59689"/>
                </a:lnTo>
                <a:lnTo>
                  <a:pt x="84351" y="29209"/>
                </a:lnTo>
                <a:lnTo>
                  <a:pt x="124266" y="10159"/>
                </a:lnTo>
                <a:lnTo>
                  <a:pt x="144731" y="7619"/>
                </a:lnTo>
                <a:lnTo>
                  <a:pt x="175738" y="7619"/>
                </a:lnTo>
                <a:lnTo>
                  <a:pt x="168719" y="5079"/>
                </a:lnTo>
                <a:lnTo>
                  <a:pt x="157811" y="1269"/>
                </a:lnTo>
                <a:lnTo>
                  <a:pt x="146643" y="0"/>
                </a:lnTo>
                <a:close/>
              </a:path>
              <a:path w="255270" h="260350">
                <a:moveTo>
                  <a:pt x="135354" y="227329"/>
                </a:moveTo>
                <a:lnTo>
                  <a:pt x="125177" y="227329"/>
                </a:lnTo>
                <a:lnTo>
                  <a:pt x="113640" y="231139"/>
                </a:lnTo>
                <a:lnTo>
                  <a:pt x="106705" y="238759"/>
                </a:lnTo>
                <a:lnTo>
                  <a:pt x="104214" y="247649"/>
                </a:lnTo>
                <a:lnTo>
                  <a:pt x="106010" y="257809"/>
                </a:lnTo>
                <a:lnTo>
                  <a:pt x="108332" y="260349"/>
                </a:lnTo>
                <a:lnTo>
                  <a:pt x="140508" y="260349"/>
                </a:lnTo>
                <a:lnTo>
                  <a:pt x="145060" y="257809"/>
                </a:lnTo>
                <a:lnTo>
                  <a:pt x="151145" y="248919"/>
                </a:lnTo>
                <a:lnTo>
                  <a:pt x="153356" y="241299"/>
                </a:lnTo>
                <a:lnTo>
                  <a:pt x="151555" y="234949"/>
                </a:lnTo>
                <a:lnTo>
                  <a:pt x="145601" y="229869"/>
                </a:lnTo>
                <a:lnTo>
                  <a:pt x="135354" y="227329"/>
                </a:lnTo>
                <a:close/>
              </a:path>
              <a:path w="255270" h="260350">
                <a:moveTo>
                  <a:pt x="252572" y="179069"/>
                </a:moveTo>
                <a:lnTo>
                  <a:pt x="239388" y="179069"/>
                </a:lnTo>
                <a:lnTo>
                  <a:pt x="239467" y="191769"/>
                </a:lnTo>
                <a:lnTo>
                  <a:pt x="237333" y="203199"/>
                </a:lnTo>
                <a:lnTo>
                  <a:pt x="210859" y="243839"/>
                </a:lnTo>
                <a:lnTo>
                  <a:pt x="185070" y="260349"/>
                </a:lnTo>
                <a:lnTo>
                  <a:pt x="206333" y="260349"/>
                </a:lnTo>
                <a:lnTo>
                  <a:pt x="238285" y="227329"/>
                </a:lnTo>
                <a:lnTo>
                  <a:pt x="255058" y="191769"/>
                </a:lnTo>
                <a:lnTo>
                  <a:pt x="254762" y="184149"/>
                </a:lnTo>
                <a:lnTo>
                  <a:pt x="252572" y="179069"/>
                </a:lnTo>
                <a:close/>
              </a:path>
              <a:path w="255270" h="260350">
                <a:moveTo>
                  <a:pt x="206769" y="198119"/>
                </a:moveTo>
                <a:lnTo>
                  <a:pt x="198583" y="198119"/>
                </a:lnTo>
                <a:lnTo>
                  <a:pt x="188627" y="199389"/>
                </a:lnTo>
                <a:lnTo>
                  <a:pt x="179633" y="205739"/>
                </a:lnTo>
                <a:lnTo>
                  <a:pt x="172883" y="214629"/>
                </a:lnTo>
                <a:lnTo>
                  <a:pt x="169660" y="224789"/>
                </a:lnTo>
                <a:lnTo>
                  <a:pt x="171250" y="234949"/>
                </a:lnTo>
                <a:lnTo>
                  <a:pt x="179370" y="240029"/>
                </a:lnTo>
                <a:lnTo>
                  <a:pt x="187594" y="241299"/>
                </a:lnTo>
                <a:lnTo>
                  <a:pt x="195560" y="240029"/>
                </a:lnTo>
                <a:lnTo>
                  <a:pt x="202909" y="236219"/>
                </a:lnTo>
                <a:lnTo>
                  <a:pt x="204501" y="234949"/>
                </a:lnTo>
                <a:lnTo>
                  <a:pt x="189058" y="234949"/>
                </a:lnTo>
                <a:lnTo>
                  <a:pt x="181420" y="231139"/>
                </a:lnTo>
                <a:lnTo>
                  <a:pt x="181817" y="223519"/>
                </a:lnTo>
                <a:lnTo>
                  <a:pt x="187447" y="214629"/>
                </a:lnTo>
                <a:lnTo>
                  <a:pt x="195505" y="208279"/>
                </a:lnTo>
                <a:lnTo>
                  <a:pt x="218227" y="208279"/>
                </a:lnTo>
                <a:lnTo>
                  <a:pt x="217767" y="205739"/>
                </a:lnTo>
                <a:lnTo>
                  <a:pt x="213839" y="201929"/>
                </a:lnTo>
                <a:lnTo>
                  <a:pt x="206769" y="198119"/>
                </a:lnTo>
                <a:close/>
              </a:path>
              <a:path w="255270" h="260350">
                <a:moveTo>
                  <a:pt x="81949" y="180339"/>
                </a:moveTo>
                <a:lnTo>
                  <a:pt x="68945" y="180339"/>
                </a:lnTo>
                <a:lnTo>
                  <a:pt x="56654" y="184149"/>
                </a:lnTo>
                <a:lnTo>
                  <a:pt x="52297" y="194309"/>
                </a:lnTo>
                <a:lnTo>
                  <a:pt x="50447" y="205739"/>
                </a:lnTo>
                <a:lnTo>
                  <a:pt x="50861" y="214629"/>
                </a:lnTo>
                <a:lnTo>
                  <a:pt x="53297" y="223519"/>
                </a:lnTo>
                <a:lnTo>
                  <a:pt x="57515" y="228599"/>
                </a:lnTo>
                <a:lnTo>
                  <a:pt x="63272" y="233679"/>
                </a:lnTo>
                <a:lnTo>
                  <a:pt x="70327" y="234949"/>
                </a:lnTo>
                <a:lnTo>
                  <a:pt x="78438" y="232409"/>
                </a:lnTo>
                <a:lnTo>
                  <a:pt x="87363" y="227329"/>
                </a:lnTo>
                <a:lnTo>
                  <a:pt x="95897" y="215899"/>
                </a:lnTo>
                <a:lnTo>
                  <a:pt x="97222" y="205739"/>
                </a:lnTo>
                <a:lnTo>
                  <a:pt x="96983" y="195579"/>
                </a:lnTo>
                <a:lnTo>
                  <a:pt x="92388" y="185419"/>
                </a:lnTo>
                <a:lnTo>
                  <a:pt x="81949" y="180339"/>
                </a:lnTo>
                <a:close/>
              </a:path>
              <a:path w="255270" h="260350">
                <a:moveTo>
                  <a:pt x="218227" y="208279"/>
                </a:moveTo>
                <a:lnTo>
                  <a:pt x="195505" y="208279"/>
                </a:lnTo>
                <a:lnTo>
                  <a:pt x="205443" y="212089"/>
                </a:lnTo>
                <a:lnTo>
                  <a:pt x="206649" y="218439"/>
                </a:lnTo>
                <a:lnTo>
                  <a:pt x="202174" y="224789"/>
                </a:lnTo>
                <a:lnTo>
                  <a:pt x="195068" y="231139"/>
                </a:lnTo>
                <a:lnTo>
                  <a:pt x="189058" y="234949"/>
                </a:lnTo>
                <a:lnTo>
                  <a:pt x="204501" y="234949"/>
                </a:lnTo>
                <a:lnTo>
                  <a:pt x="209279" y="231139"/>
                </a:lnTo>
                <a:lnTo>
                  <a:pt x="214311" y="224789"/>
                </a:lnTo>
                <a:lnTo>
                  <a:pt x="217643" y="218439"/>
                </a:lnTo>
                <a:lnTo>
                  <a:pt x="218915" y="212089"/>
                </a:lnTo>
                <a:lnTo>
                  <a:pt x="218227" y="208279"/>
                </a:lnTo>
                <a:close/>
              </a:path>
              <a:path w="255270" h="260350">
                <a:moveTo>
                  <a:pt x="175738" y="7619"/>
                </a:moveTo>
                <a:lnTo>
                  <a:pt x="144731" y="7619"/>
                </a:lnTo>
                <a:lnTo>
                  <a:pt x="164983" y="10159"/>
                </a:lnTo>
                <a:lnTo>
                  <a:pt x="174900" y="13969"/>
                </a:lnTo>
                <a:lnTo>
                  <a:pt x="212031" y="43179"/>
                </a:lnTo>
                <a:lnTo>
                  <a:pt x="232154" y="85089"/>
                </a:lnTo>
                <a:lnTo>
                  <a:pt x="232136" y="96519"/>
                </a:lnTo>
                <a:lnTo>
                  <a:pt x="207334" y="133349"/>
                </a:lnTo>
                <a:lnTo>
                  <a:pt x="198370" y="140969"/>
                </a:lnTo>
                <a:lnTo>
                  <a:pt x="190196" y="148589"/>
                </a:lnTo>
                <a:lnTo>
                  <a:pt x="183758" y="157479"/>
                </a:lnTo>
                <a:lnTo>
                  <a:pt x="180002" y="165099"/>
                </a:lnTo>
                <a:lnTo>
                  <a:pt x="179876" y="173989"/>
                </a:lnTo>
                <a:lnTo>
                  <a:pt x="189736" y="184149"/>
                </a:lnTo>
                <a:lnTo>
                  <a:pt x="199774" y="187959"/>
                </a:lnTo>
                <a:lnTo>
                  <a:pt x="209875" y="187959"/>
                </a:lnTo>
                <a:lnTo>
                  <a:pt x="219922" y="185419"/>
                </a:lnTo>
                <a:lnTo>
                  <a:pt x="229799" y="181609"/>
                </a:lnTo>
                <a:lnTo>
                  <a:pt x="234593" y="180339"/>
                </a:lnTo>
                <a:lnTo>
                  <a:pt x="203182" y="180339"/>
                </a:lnTo>
                <a:lnTo>
                  <a:pt x="196484" y="179069"/>
                </a:lnTo>
                <a:lnTo>
                  <a:pt x="191985" y="177799"/>
                </a:lnTo>
                <a:lnTo>
                  <a:pt x="190232" y="172719"/>
                </a:lnTo>
                <a:lnTo>
                  <a:pt x="191777" y="166369"/>
                </a:lnTo>
                <a:lnTo>
                  <a:pt x="197169" y="158749"/>
                </a:lnTo>
                <a:lnTo>
                  <a:pt x="209193" y="149859"/>
                </a:lnTo>
                <a:lnTo>
                  <a:pt x="218900" y="139699"/>
                </a:lnTo>
                <a:lnTo>
                  <a:pt x="226410" y="129539"/>
                </a:lnTo>
                <a:lnTo>
                  <a:pt x="231844" y="119379"/>
                </a:lnTo>
                <a:lnTo>
                  <a:pt x="235324" y="107949"/>
                </a:lnTo>
                <a:lnTo>
                  <a:pt x="236971" y="97789"/>
                </a:lnTo>
                <a:lnTo>
                  <a:pt x="236906" y="86359"/>
                </a:lnTo>
                <a:lnTo>
                  <a:pt x="221945" y="45719"/>
                </a:lnTo>
                <a:lnTo>
                  <a:pt x="189274" y="13969"/>
                </a:lnTo>
                <a:lnTo>
                  <a:pt x="179247" y="8889"/>
                </a:lnTo>
                <a:lnTo>
                  <a:pt x="175738" y="7619"/>
                </a:lnTo>
                <a:close/>
              </a:path>
              <a:path w="255270" h="260350">
                <a:moveTo>
                  <a:pt x="230968" y="168909"/>
                </a:moveTo>
                <a:lnTo>
                  <a:pt x="220973" y="175259"/>
                </a:lnTo>
                <a:lnTo>
                  <a:pt x="211528" y="177799"/>
                </a:lnTo>
                <a:lnTo>
                  <a:pt x="203182" y="180339"/>
                </a:lnTo>
                <a:lnTo>
                  <a:pt x="234593" y="180339"/>
                </a:lnTo>
                <a:lnTo>
                  <a:pt x="239388" y="179069"/>
                </a:lnTo>
                <a:lnTo>
                  <a:pt x="252572" y="179069"/>
                </a:lnTo>
                <a:lnTo>
                  <a:pt x="252024" y="177799"/>
                </a:lnTo>
                <a:lnTo>
                  <a:pt x="246518" y="172719"/>
                </a:lnTo>
                <a:lnTo>
                  <a:pt x="237921" y="170179"/>
                </a:lnTo>
                <a:lnTo>
                  <a:pt x="230968" y="168909"/>
                </a:lnTo>
                <a:close/>
              </a:path>
              <a:path w="255270" h="260350">
                <a:moveTo>
                  <a:pt x="47278" y="104139"/>
                </a:moveTo>
                <a:lnTo>
                  <a:pt x="35817" y="105409"/>
                </a:lnTo>
                <a:lnTo>
                  <a:pt x="27245" y="111759"/>
                </a:lnTo>
                <a:lnTo>
                  <a:pt x="21615" y="120649"/>
                </a:lnTo>
                <a:lnTo>
                  <a:pt x="18982" y="132079"/>
                </a:lnTo>
                <a:lnTo>
                  <a:pt x="19398" y="144779"/>
                </a:lnTo>
                <a:lnTo>
                  <a:pt x="22917" y="156209"/>
                </a:lnTo>
                <a:lnTo>
                  <a:pt x="29592" y="163829"/>
                </a:lnTo>
                <a:lnTo>
                  <a:pt x="43893" y="161289"/>
                </a:lnTo>
                <a:lnTo>
                  <a:pt x="54548" y="160019"/>
                </a:lnTo>
                <a:lnTo>
                  <a:pt x="84903" y="160019"/>
                </a:lnTo>
                <a:lnTo>
                  <a:pt x="89287" y="154939"/>
                </a:lnTo>
                <a:lnTo>
                  <a:pt x="83903" y="139699"/>
                </a:lnTo>
                <a:lnTo>
                  <a:pt x="82181" y="129539"/>
                </a:lnTo>
                <a:lnTo>
                  <a:pt x="79771" y="114299"/>
                </a:lnTo>
                <a:lnTo>
                  <a:pt x="70777" y="107949"/>
                </a:lnTo>
                <a:lnTo>
                  <a:pt x="58759" y="105409"/>
                </a:lnTo>
                <a:lnTo>
                  <a:pt x="47278" y="104139"/>
                </a:lnTo>
                <a:close/>
              </a:path>
              <a:path w="255270" h="260350">
                <a:moveTo>
                  <a:pt x="84903" y="160019"/>
                </a:moveTo>
                <a:lnTo>
                  <a:pt x="54548" y="160019"/>
                </a:lnTo>
                <a:lnTo>
                  <a:pt x="63709" y="161289"/>
                </a:lnTo>
                <a:lnTo>
                  <a:pt x="73749" y="163829"/>
                </a:lnTo>
                <a:lnTo>
                  <a:pt x="83807" y="161289"/>
                </a:lnTo>
                <a:lnTo>
                  <a:pt x="84903" y="160019"/>
                </a:lnTo>
                <a:close/>
              </a:path>
              <a:path w="255270" h="260350">
                <a:moveTo>
                  <a:pt x="111067" y="26669"/>
                </a:moveTo>
                <a:lnTo>
                  <a:pt x="102299" y="26669"/>
                </a:lnTo>
                <a:lnTo>
                  <a:pt x="94395" y="29209"/>
                </a:lnTo>
                <a:lnTo>
                  <a:pt x="88237" y="34289"/>
                </a:lnTo>
                <a:lnTo>
                  <a:pt x="84711" y="40639"/>
                </a:lnTo>
                <a:lnTo>
                  <a:pt x="84703" y="50799"/>
                </a:lnTo>
                <a:lnTo>
                  <a:pt x="79480" y="62229"/>
                </a:lnTo>
                <a:lnTo>
                  <a:pt x="77429" y="71119"/>
                </a:lnTo>
                <a:lnTo>
                  <a:pt x="78111" y="78739"/>
                </a:lnTo>
                <a:lnTo>
                  <a:pt x="81086" y="85089"/>
                </a:lnTo>
                <a:lnTo>
                  <a:pt x="85914" y="88899"/>
                </a:lnTo>
                <a:lnTo>
                  <a:pt x="92156" y="91439"/>
                </a:lnTo>
                <a:lnTo>
                  <a:pt x="99373" y="92709"/>
                </a:lnTo>
                <a:lnTo>
                  <a:pt x="107124" y="91439"/>
                </a:lnTo>
                <a:lnTo>
                  <a:pt x="114971" y="87629"/>
                </a:lnTo>
                <a:lnTo>
                  <a:pt x="122473" y="82549"/>
                </a:lnTo>
                <a:lnTo>
                  <a:pt x="129191" y="74929"/>
                </a:lnTo>
                <a:lnTo>
                  <a:pt x="131252" y="71119"/>
                </a:lnTo>
                <a:lnTo>
                  <a:pt x="118319" y="71119"/>
                </a:lnTo>
                <a:lnTo>
                  <a:pt x="110572" y="69849"/>
                </a:lnTo>
                <a:lnTo>
                  <a:pt x="112096" y="64769"/>
                </a:lnTo>
                <a:lnTo>
                  <a:pt x="115525" y="62229"/>
                </a:lnTo>
                <a:lnTo>
                  <a:pt x="123272" y="59689"/>
                </a:lnTo>
                <a:lnTo>
                  <a:pt x="136426" y="59689"/>
                </a:lnTo>
                <a:lnTo>
                  <a:pt x="136861" y="58419"/>
                </a:lnTo>
                <a:lnTo>
                  <a:pt x="136992" y="50799"/>
                </a:lnTo>
                <a:lnTo>
                  <a:pt x="125431" y="50799"/>
                </a:lnTo>
                <a:lnTo>
                  <a:pt x="120478" y="46989"/>
                </a:lnTo>
                <a:lnTo>
                  <a:pt x="122383" y="43179"/>
                </a:lnTo>
                <a:lnTo>
                  <a:pt x="135374" y="43179"/>
                </a:lnTo>
                <a:lnTo>
                  <a:pt x="133691" y="39369"/>
                </a:lnTo>
                <a:lnTo>
                  <a:pt x="127647" y="33019"/>
                </a:lnTo>
                <a:lnTo>
                  <a:pt x="119811" y="27939"/>
                </a:lnTo>
                <a:lnTo>
                  <a:pt x="111067" y="26669"/>
                </a:lnTo>
                <a:close/>
              </a:path>
              <a:path w="255270" h="260350">
                <a:moveTo>
                  <a:pt x="188883" y="40639"/>
                </a:moveTo>
                <a:lnTo>
                  <a:pt x="181002" y="40639"/>
                </a:lnTo>
                <a:lnTo>
                  <a:pt x="173448" y="43179"/>
                </a:lnTo>
                <a:lnTo>
                  <a:pt x="167097" y="50799"/>
                </a:lnTo>
                <a:lnTo>
                  <a:pt x="162830" y="62229"/>
                </a:lnTo>
                <a:lnTo>
                  <a:pt x="164628" y="76199"/>
                </a:lnTo>
                <a:lnTo>
                  <a:pt x="170117" y="85089"/>
                </a:lnTo>
                <a:lnTo>
                  <a:pt x="177969" y="91439"/>
                </a:lnTo>
                <a:lnTo>
                  <a:pt x="186856" y="92709"/>
                </a:lnTo>
                <a:lnTo>
                  <a:pt x="195452" y="91439"/>
                </a:lnTo>
                <a:lnTo>
                  <a:pt x="202430" y="87629"/>
                </a:lnTo>
                <a:lnTo>
                  <a:pt x="206461" y="80009"/>
                </a:lnTo>
                <a:lnTo>
                  <a:pt x="206220" y="69849"/>
                </a:lnTo>
                <a:lnTo>
                  <a:pt x="205695" y="68579"/>
                </a:lnTo>
                <a:lnTo>
                  <a:pt x="202108" y="54609"/>
                </a:lnTo>
                <a:lnTo>
                  <a:pt x="196211" y="45719"/>
                </a:lnTo>
                <a:lnTo>
                  <a:pt x="188883" y="40639"/>
                </a:lnTo>
                <a:close/>
              </a:path>
              <a:path w="255270" h="260350">
                <a:moveTo>
                  <a:pt x="136426" y="59689"/>
                </a:moveTo>
                <a:lnTo>
                  <a:pt x="123272" y="59689"/>
                </a:lnTo>
                <a:lnTo>
                  <a:pt x="119843" y="66039"/>
                </a:lnTo>
                <a:lnTo>
                  <a:pt x="118319" y="71119"/>
                </a:lnTo>
                <a:lnTo>
                  <a:pt x="131252" y="71119"/>
                </a:lnTo>
                <a:lnTo>
                  <a:pt x="134686" y="64769"/>
                </a:lnTo>
                <a:lnTo>
                  <a:pt x="136426" y="59689"/>
                </a:lnTo>
                <a:close/>
              </a:path>
              <a:path w="255270" h="260350">
                <a:moveTo>
                  <a:pt x="135374" y="43179"/>
                </a:moveTo>
                <a:lnTo>
                  <a:pt x="122383" y="43179"/>
                </a:lnTo>
                <a:lnTo>
                  <a:pt x="127336" y="46989"/>
                </a:lnTo>
                <a:lnTo>
                  <a:pt x="126320" y="48259"/>
                </a:lnTo>
                <a:lnTo>
                  <a:pt x="125685" y="49529"/>
                </a:lnTo>
                <a:lnTo>
                  <a:pt x="125431" y="50799"/>
                </a:lnTo>
                <a:lnTo>
                  <a:pt x="136992" y="50799"/>
                </a:lnTo>
                <a:lnTo>
                  <a:pt x="137057" y="46989"/>
                </a:lnTo>
                <a:lnTo>
                  <a:pt x="135374" y="43179"/>
                </a:lnTo>
                <a:close/>
              </a:path>
            </a:pathLst>
          </a:custGeom>
          <a:solidFill>
            <a:srgbClr val="2F475C"/>
          </a:solidFill>
        </p:spPr>
        <p:txBody>
          <a:bodyPr wrap="square" lIns="0" tIns="0" rIns="0" bIns="0" rtlCol="0"/>
          <a:lstStyle/>
          <a:p>
            <a:endParaRPr/>
          </a:p>
        </p:txBody>
      </p:sp>
      <p:sp>
        <p:nvSpPr>
          <p:cNvPr id="47" name="bk object 47"/>
          <p:cNvSpPr/>
          <p:nvPr/>
        </p:nvSpPr>
        <p:spPr>
          <a:xfrm>
            <a:off x="8185005" y="4898440"/>
            <a:ext cx="203200" cy="234950"/>
          </a:xfrm>
          <a:custGeom>
            <a:avLst/>
            <a:gdLst/>
            <a:ahLst/>
            <a:cxnLst/>
            <a:rect l="l" t="t" r="r" b="b"/>
            <a:pathLst>
              <a:path w="203200" h="234950">
                <a:moveTo>
                  <a:pt x="154194" y="0"/>
                </a:moveTo>
                <a:lnTo>
                  <a:pt x="143869" y="3570"/>
                </a:lnTo>
                <a:lnTo>
                  <a:pt x="136591" y="13303"/>
                </a:lnTo>
                <a:lnTo>
                  <a:pt x="128425" y="23328"/>
                </a:lnTo>
                <a:lnTo>
                  <a:pt x="120196" y="33264"/>
                </a:lnTo>
                <a:lnTo>
                  <a:pt x="111922" y="43123"/>
                </a:lnTo>
                <a:lnTo>
                  <a:pt x="61885" y="101769"/>
                </a:lnTo>
                <a:lnTo>
                  <a:pt x="54030" y="111103"/>
                </a:lnTo>
                <a:lnTo>
                  <a:pt x="22340" y="150309"/>
                </a:lnTo>
                <a:lnTo>
                  <a:pt x="0" y="180537"/>
                </a:lnTo>
                <a:lnTo>
                  <a:pt x="5301" y="187469"/>
                </a:lnTo>
                <a:lnTo>
                  <a:pt x="44184" y="212431"/>
                </a:lnTo>
                <a:lnTo>
                  <a:pt x="84617" y="226332"/>
                </a:lnTo>
                <a:lnTo>
                  <a:pt x="126897" y="234046"/>
                </a:lnTo>
                <a:lnTo>
                  <a:pt x="140185" y="234924"/>
                </a:lnTo>
                <a:lnTo>
                  <a:pt x="152637" y="234840"/>
                </a:lnTo>
                <a:lnTo>
                  <a:pt x="163992" y="233727"/>
                </a:lnTo>
                <a:lnTo>
                  <a:pt x="173990" y="231515"/>
                </a:lnTo>
                <a:lnTo>
                  <a:pt x="182370" y="228137"/>
                </a:lnTo>
                <a:lnTo>
                  <a:pt x="182398" y="227025"/>
                </a:lnTo>
                <a:lnTo>
                  <a:pt x="142095" y="227025"/>
                </a:lnTo>
                <a:lnTo>
                  <a:pt x="129970" y="226609"/>
                </a:lnTo>
                <a:lnTo>
                  <a:pt x="89747" y="219157"/>
                </a:lnTo>
                <a:lnTo>
                  <a:pt x="50195" y="205825"/>
                </a:lnTo>
                <a:lnTo>
                  <a:pt x="19599" y="191010"/>
                </a:lnTo>
                <a:lnTo>
                  <a:pt x="23941" y="184700"/>
                </a:lnTo>
                <a:lnTo>
                  <a:pt x="31407" y="179884"/>
                </a:lnTo>
                <a:lnTo>
                  <a:pt x="41463" y="176508"/>
                </a:lnTo>
                <a:lnTo>
                  <a:pt x="53574" y="174520"/>
                </a:lnTo>
                <a:lnTo>
                  <a:pt x="67207" y="173870"/>
                </a:lnTo>
                <a:lnTo>
                  <a:pt x="123785" y="173870"/>
                </a:lnTo>
                <a:lnTo>
                  <a:pt x="109744" y="168832"/>
                </a:lnTo>
                <a:lnTo>
                  <a:pt x="109571" y="167093"/>
                </a:lnTo>
                <a:lnTo>
                  <a:pt x="32908" y="167093"/>
                </a:lnTo>
                <a:lnTo>
                  <a:pt x="28073" y="159753"/>
                </a:lnTo>
                <a:lnTo>
                  <a:pt x="33284" y="152571"/>
                </a:lnTo>
                <a:lnTo>
                  <a:pt x="41969" y="142574"/>
                </a:lnTo>
                <a:lnTo>
                  <a:pt x="50444" y="132550"/>
                </a:lnTo>
                <a:lnTo>
                  <a:pt x="58745" y="122517"/>
                </a:lnTo>
                <a:lnTo>
                  <a:pt x="66906" y="112496"/>
                </a:lnTo>
                <a:lnTo>
                  <a:pt x="90907" y="82706"/>
                </a:lnTo>
                <a:lnTo>
                  <a:pt x="98864" y="72934"/>
                </a:lnTo>
                <a:lnTo>
                  <a:pt x="131419" y="35175"/>
                </a:lnTo>
                <a:lnTo>
                  <a:pt x="150726" y="25847"/>
                </a:lnTo>
                <a:lnTo>
                  <a:pt x="163163" y="25847"/>
                </a:lnTo>
                <a:lnTo>
                  <a:pt x="163001" y="23328"/>
                </a:lnTo>
                <a:lnTo>
                  <a:pt x="161148" y="12781"/>
                </a:lnTo>
                <a:lnTo>
                  <a:pt x="157349" y="3956"/>
                </a:lnTo>
                <a:lnTo>
                  <a:pt x="154194" y="0"/>
                </a:lnTo>
                <a:close/>
              </a:path>
              <a:path w="203200" h="234950">
                <a:moveTo>
                  <a:pt x="123785" y="173870"/>
                </a:moveTo>
                <a:lnTo>
                  <a:pt x="67207" y="173870"/>
                </a:lnTo>
                <a:lnTo>
                  <a:pt x="81827" y="174503"/>
                </a:lnTo>
                <a:lnTo>
                  <a:pt x="96902" y="176369"/>
                </a:lnTo>
                <a:lnTo>
                  <a:pt x="139511" y="188838"/>
                </a:lnTo>
                <a:lnTo>
                  <a:pt x="170287" y="219550"/>
                </a:lnTo>
                <a:lnTo>
                  <a:pt x="170323" y="219792"/>
                </a:lnTo>
                <a:lnTo>
                  <a:pt x="162578" y="223780"/>
                </a:lnTo>
                <a:lnTo>
                  <a:pt x="153066" y="226136"/>
                </a:lnTo>
                <a:lnTo>
                  <a:pt x="142095" y="227025"/>
                </a:lnTo>
                <a:lnTo>
                  <a:pt x="182398" y="227025"/>
                </a:lnTo>
                <a:lnTo>
                  <a:pt x="182633" y="217443"/>
                </a:lnTo>
                <a:lnTo>
                  <a:pt x="182539" y="202356"/>
                </a:lnTo>
                <a:lnTo>
                  <a:pt x="182021" y="190173"/>
                </a:lnTo>
                <a:lnTo>
                  <a:pt x="169415" y="190173"/>
                </a:lnTo>
                <a:lnTo>
                  <a:pt x="123785" y="173870"/>
                </a:lnTo>
                <a:close/>
              </a:path>
              <a:path w="203200" h="234950">
                <a:moveTo>
                  <a:pt x="200041" y="217443"/>
                </a:moveTo>
                <a:lnTo>
                  <a:pt x="195088" y="220590"/>
                </a:lnTo>
                <a:lnTo>
                  <a:pt x="194453" y="225248"/>
                </a:lnTo>
                <a:lnTo>
                  <a:pt x="198009" y="224767"/>
                </a:lnTo>
                <a:lnTo>
                  <a:pt x="202734" y="224767"/>
                </a:lnTo>
                <a:lnTo>
                  <a:pt x="200676" y="218859"/>
                </a:lnTo>
                <a:lnTo>
                  <a:pt x="200041" y="217443"/>
                </a:lnTo>
                <a:close/>
              </a:path>
              <a:path w="203200" h="234950">
                <a:moveTo>
                  <a:pt x="202734" y="224767"/>
                </a:moveTo>
                <a:lnTo>
                  <a:pt x="198009" y="224767"/>
                </a:lnTo>
                <a:lnTo>
                  <a:pt x="202835" y="225056"/>
                </a:lnTo>
                <a:lnTo>
                  <a:pt x="202734" y="224767"/>
                </a:lnTo>
                <a:close/>
              </a:path>
              <a:path w="203200" h="234950">
                <a:moveTo>
                  <a:pt x="90567" y="205760"/>
                </a:moveTo>
                <a:lnTo>
                  <a:pt x="86757" y="206775"/>
                </a:lnTo>
                <a:lnTo>
                  <a:pt x="85360" y="207379"/>
                </a:lnTo>
                <a:lnTo>
                  <a:pt x="85487" y="214561"/>
                </a:lnTo>
                <a:lnTo>
                  <a:pt x="93996" y="213415"/>
                </a:lnTo>
                <a:lnTo>
                  <a:pt x="90567" y="205760"/>
                </a:lnTo>
                <a:close/>
              </a:path>
              <a:path w="203200" h="234950">
                <a:moveTo>
                  <a:pt x="192294" y="163852"/>
                </a:moveTo>
                <a:lnTo>
                  <a:pt x="190714" y="174700"/>
                </a:lnTo>
                <a:lnTo>
                  <a:pt x="191617" y="185941"/>
                </a:lnTo>
                <a:lnTo>
                  <a:pt x="191654" y="191006"/>
                </a:lnTo>
                <a:lnTo>
                  <a:pt x="191532" y="198305"/>
                </a:lnTo>
                <a:lnTo>
                  <a:pt x="193437" y="204349"/>
                </a:lnTo>
                <a:lnTo>
                  <a:pt x="200676" y="203540"/>
                </a:lnTo>
                <a:lnTo>
                  <a:pt x="200097" y="191606"/>
                </a:lnTo>
                <a:lnTo>
                  <a:pt x="198161" y="180537"/>
                </a:lnTo>
                <a:lnTo>
                  <a:pt x="198134" y="179415"/>
                </a:lnTo>
                <a:lnTo>
                  <a:pt x="199533" y="165948"/>
                </a:lnTo>
                <a:lnTo>
                  <a:pt x="195723" y="164059"/>
                </a:lnTo>
                <a:lnTo>
                  <a:pt x="192294" y="163852"/>
                </a:lnTo>
                <a:close/>
              </a:path>
              <a:path w="203200" h="234950">
                <a:moveTo>
                  <a:pt x="88789" y="182336"/>
                </a:moveTo>
                <a:lnTo>
                  <a:pt x="88413" y="191010"/>
                </a:lnTo>
                <a:lnTo>
                  <a:pt x="92853" y="194998"/>
                </a:lnTo>
                <a:lnTo>
                  <a:pt x="99711" y="192928"/>
                </a:lnTo>
                <a:lnTo>
                  <a:pt x="100600" y="185941"/>
                </a:lnTo>
                <a:lnTo>
                  <a:pt x="95012" y="182708"/>
                </a:lnTo>
                <a:lnTo>
                  <a:pt x="88789" y="182336"/>
                </a:lnTo>
                <a:close/>
              </a:path>
              <a:path w="203200" h="234950">
                <a:moveTo>
                  <a:pt x="163923" y="38874"/>
                </a:moveTo>
                <a:lnTo>
                  <a:pt x="151273" y="38874"/>
                </a:lnTo>
                <a:lnTo>
                  <a:pt x="152915" y="51479"/>
                </a:lnTo>
                <a:lnTo>
                  <a:pt x="154720" y="64065"/>
                </a:lnTo>
                <a:lnTo>
                  <a:pt x="156657" y="76797"/>
                </a:lnTo>
                <a:lnTo>
                  <a:pt x="160554" y="101769"/>
                </a:lnTo>
                <a:lnTo>
                  <a:pt x="162452" y="114338"/>
                </a:lnTo>
                <a:lnTo>
                  <a:pt x="168330" y="165112"/>
                </a:lnTo>
                <a:lnTo>
                  <a:pt x="169415" y="190173"/>
                </a:lnTo>
                <a:lnTo>
                  <a:pt x="182021" y="190173"/>
                </a:lnTo>
                <a:lnTo>
                  <a:pt x="178530" y="151864"/>
                </a:lnTo>
                <a:lnTo>
                  <a:pt x="171538" y="100947"/>
                </a:lnTo>
                <a:lnTo>
                  <a:pt x="169900" y="89278"/>
                </a:lnTo>
                <a:lnTo>
                  <a:pt x="168247" y="76797"/>
                </a:lnTo>
                <a:lnTo>
                  <a:pt x="165526" y="62251"/>
                </a:lnTo>
                <a:lnTo>
                  <a:pt x="164336" y="48458"/>
                </a:lnTo>
                <a:lnTo>
                  <a:pt x="163923" y="38874"/>
                </a:lnTo>
                <a:close/>
              </a:path>
              <a:path w="203200" h="234950">
                <a:moveTo>
                  <a:pt x="70783" y="165112"/>
                </a:moveTo>
                <a:lnTo>
                  <a:pt x="58133" y="165183"/>
                </a:lnTo>
                <a:lnTo>
                  <a:pt x="45508" y="165744"/>
                </a:lnTo>
                <a:lnTo>
                  <a:pt x="32908" y="167093"/>
                </a:lnTo>
                <a:lnTo>
                  <a:pt x="109571" y="167093"/>
                </a:lnTo>
                <a:lnTo>
                  <a:pt x="109389" y="165257"/>
                </a:lnTo>
                <a:lnTo>
                  <a:pt x="96155" y="165257"/>
                </a:lnTo>
                <a:lnTo>
                  <a:pt x="70783" y="165112"/>
                </a:lnTo>
                <a:close/>
              </a:path>
              <a:path w="203200" h="234950">
                <a:moveTo>
                  <a:pt x="107966" y="149687"/>
                </a:moveTo>
                <a:lnTo>
                  <a:pt x="100092" y="152935"/>
                </a:lnTo>
                <a:lnTo>
                  <a:pt x="99203" y="158127"/>
                </a:lnTo>
                <a:lnTo>
                  <a:pt x="96155" y="165257"/>
                </a:lnTo>
                <a:lnTo>
                  <a:pt x="109389" y="165257"/>
                </a:lnTo>
                <a:lnTo>
                  <a:pt x="109109" y="162450"/>
                </a:lnTo>
                <a:lnTo>
                  <a:pt x="108728" y="156909"/>
                </a:lnTo>
                <a:lnTo>
                  <a:pt x="107966" y="149687"/>
                </a:lnTo>
                <a:close/>
              </a:path>
              <a:path w="203200" h="234950">
                <a:moveTo>
                  <a:pt x="191532" y="130693"/>
                </a:moveTo>
                <a:lnTo>
                  <a:pt x="186452" y="133154"/>
                </a:lnTo>
                <a:lnTo>
                  <a:pt x="188992" y="139238"/>
                </a:lnTo>
                <a:lnTo>
                  <a:pt x="189754" y="143558"/>
                </a:lnTo>
                <a:lnTo>
                  <a:pt x="197007" y="144550"/>
                </a:lnTo>
                <a:lnTo>
                  <a:pt x="197230" y="136535"/>
                </a:lnTo>
                <a:lnTo>
                  <a:pt x="191532" y="130693"/>
                </a:lnTo>
                <a:close/>
              </a:path>
              <a:path w="203200" h="234950">
                <a:moveTo>
                  <a:pt x="114951" y="124162"/>
                </a:moveTo>
                <a:lnTo>
                  <a:pt x="110506" y="127351"/>
                </a:lnTo>
                <a:lnTo>
                  <a:pt x="111423" y="135742"/>
                </a:lnTo>
                <a:lnTo>
                  <a:pt x="118214" y="133907"/>
                </a:lnTo>
                <a:lnTo>
                  <a:pt x="121047" y="127017"/>
                </a:lnTo>
                <a:lnTo>
                  <a:pt x="114951" y="124162"/>
                </a:lnTo>
                <a:close/>
              </a:path>
              <a:path w="203200" h="234950">
                <a:moveTo>
                  <a:pt x="191542" y="100947"/>
                </a:moveTo>
                <a:lnTo>
                  <a:pt x="187214" y="107264"/>
                </a:lnTo>
                <a:lnTo>
                  <a:pt x="187976" y="113372"/>
                </a:lnTo>
                <a:lnTo>
                  <a:pt x="192421" y="119162"/>
                </a:lnTo>
                <a:lnTo>
                  <a:pt x="197741" y="109428"/>
                </a:lnTo>
                <a:lnTo>
                  <a:pt x="191542" y="100947"/>
                </a:lnTo>
                <a:close/>
              </a:path>
              <a:path w="203200" h="234950">
                <a:moveTo>
                  <a:pt x="120158" y="94805"/>
                </a:moveTo>
                <a:lnTo>
                  <a:pt x="115332" y="108038"/>
                </a:lnTo>
                <a:lnTo>
                  <a:pt x="122571" y="110134"/>
                </a:lnTo>
                <a:lnTo>
                  <a:pt x="128413" y="110629"/>
                </a:lnTo>
                <a:lnTo>
                  <a:pt x="131080" y="99745"/>
                </a:lnTo>
                <a:lnTo>
                  <a:pt x="126762" y="96177"/>
                </a:lnTo>
                <a:lnTo>
                  <a:pt x="120158" y="94805"/>
                </a:lnTo>
                <a:close/>
              </a:path>
              <a:path w="203200" h="234950">
                <a:moveTo>
                  <a:pt x="186136" y="71527"/>
                </a:moveTo>
                <a:lnTo>
                  <a:pt x="184420" y="80048"/>
                </a:lnTo>
                <a:lnTo>
                  <a:pt x="184039" y="86232"/>
                </a:lnTo>
                <a:lnTo>
                  <a:pt x="191278" y="86804"/>
                </a:lnTo>
                <a:lnTo>
                  <a:pt x="194383" y="78675"/>
                </a:lnTo>
                <a:lnTo>
                  <a:pt x="186136" y="71527"/>
                </a:lnTo>
                <a:close/>
              </a:path>
              <a:path w="203200" h="234950">
                <a:moveTo>
                  <a:pt x="132096" y="67246"/>
                </a:moveTo>
                <a:lnTo>
                  <a:pt x="126761" y="72248"/>
                </a:lnTo>
                <a:lnTo>
                  <a:pt x="128176" y="80977"/>
                </a:lnTo>
                <a:lnTo>
                  <a:pt x="135398" y="76276"/>
                </a:lnTo>
                <a:lnTo>
                  <a:pt x="138319" y="69418"/>
                </a:lnTo>
                <a:lnTo>
                  <a:pt x="132096" y="67246"/>
                </a:lnTo>
                <a:close/>
              </a:path>
              <a:path w="203200" h="234950">
                <a:moveTo>
                  <a:pt x="183658" y="40131"/>
                </a:moveTo>
                <a:lnTo>
                  <a:pt x="178451" y="42430"/>
                </a:lnTo>
                <a:lnTo>
                  <a:pt x="174768" y="47040"/>
                </a:lnTo>
                <a:lnTo>
                  <a:pt x="180102" y="55511"/>
                </a:lnTo>
                <a:lnTo>
                  <a:pt x="186706" y="53276"/>
                </a:lnTo>
                <a:lnTo>
                  <a:pt x="190008" y="47675"/>
                </a:lnTo>
                <a:lnTo>
                  <a:pt x="183658" y="40131"/>
                </a:lnTo>
                <a:close/>
              </a:path>
              <a:path w="203200" h="234950">
                <a:moveTo>
                  <a:pt x="140478" y="31191"/>
                </a:moveTo>
                <a:lnTo>
                  <a:pt x="136976" y="42113"/>
                </a:lnTo>
                <a:lnTo>
                  <a:pt x="143113" y="48458"/>
                </a:lnTo>
                <a:lnTo>
                  <a:pt x="145812" y="45300"/>
                </a:lnTo>
                <a:lnTo>
                  <a:pt x="148606" y="42303"/>
                </a:lnTo>
                <a:lnTo>
                  <a:pt x="151273" y="38874"/>
                </a:lnTo>
                <a:lnTo>
                  <a:pt x="163923" y="38874"/>
                </a:lnTo>
                <a:lnTo>
                  <a:pt x="163768" y="35228"/>
                </a:lnTo>
                <a:lnTo>
                  <a:pt x="163680" y="33862"/>
                </a:lnTo>
                <a:lnTo>
                  <a:pt x="150639" y="33862"/>
                </a:lnTo>
                <a:lnTo>
                  <a:pt x="147590" y="33134"/>
                </a:lnTo>
                <a:lnTo>
                  <a:pt x="144288" y="31965"/>
                </a:lnTo>
                <a:lnTo>
                  <a:pt x="140478" y="31191"/>
                </a:lnTo>
                <a:close/>
              </a:path>
              <a:path w="203200" h="234950">
                <a:moveTo>
                  <a:pt x="163163" y="25847"/>
                </a:moveTo>
                <a:lnTo>
                  <a:pt x="150726" y="25847"/>
                </a:lnTo>
                <a:lnTo>
                  <a:pt x="150639" y="33862"/>
                </a:lnTo>
                <a:lnTo>
                  <a:pt x="163680" y="33862"/>
                </a:lnTo>
                <a:lnTo>
                  <a:pt x="163163" y="25847"/>
                </a:lnTo>
                <a:close/>
              </a:path>
              <a:path w="203200" h="234950">
                <a:moveTo>
                  <a:pt x="170707" y="4091"/>
                </a:moveTo>
                <a:lnTo>
                  <a:pt x="171380" y="15644"/>
                </a:lnTo>
                <a:lnTo>
                  <a:pt x="176223" y="22916"/>
                </a:lnTo>
                <a:lnTo>
                  <a:pt x="180864" y="22161"/>
                </a:lnTo>
                <a:lnTo>
                  <a:pt x="179663" y="7835"/>
                </a:lnTo>
                <a:lnTo>
                  <a:pt x="170707" y="4091"/>
                </a:lnTo>
                <a:close/>
              </a:path>
            </a:pathLst>
          </a:custGeom>
          <a:solidFill>
            <a:srgbClr val="2F475C"/>
          </a:solidFill>
        </p:spPr>
        <p:txBody>
          <a:bodyPr wrap="square" lIns="0" tIns="0" rIns="0" bIns="0" rtlCol="0"/>
          <a:lstStyle/>
          <a:p>
            <a:endParaRPr/>
          </a:p>
        </p:txBody>
      </p:sp>
      <p:sp>
        <p:nvSpPr>
          <p:cNvPr id="48" name="bk object 48"/>
          <p:cNvSpPr/>
          <p:nvPr/>
        </p:nvSpPr>
        <p:spPr>
          <a:xfrm>
            <a:off x="2537609" y="4440993"/>
            <a:ext cx="230504" cy="285750"/>
          </a:xfrm>
          <a:custGeom>
            <a:avLst/>
            <a:gdLst/>
            <a:ahLst/>
            <a:cxnLst/>
            <a:rect l="l" t="t" r="r" b="b"/>
            <a:pathLst>
              <a:path w="230505" h="285750">
                <a:moveTo>
                  <a:pt x="137630" y="189515"/>
                </a:moveTo>
                <a:lnTo>
                  <a:pt x="123421" y="189515"/>
                </a:lnTo>
                <a:lnTo>
                  <a:pt x="130822" y="200112"/>
                </a:lnTo>
                <a:lnTo>
                  <a:pt x="137790" y="210447"/>
                </a:lnTo>
                <a:lnTo>
                  <a:pt x="144732" y="221056"/>
                </a:lnTo>
                <a:lnTo>
                  <a:pt x="151559" y="231739"/>
                </a:lnTo>
                <a:lnTo>
                  <a:pt x="158304" y="242477"/>
                </a:lnTo>
                <a:lnTo>
                  <a:pt x="178402" y="274865"/>
                </a:lnTo>
                <a:lnTo>
                  <a:pt x="185171" y="285662"/>
                </a:lnTo>
                <a:lnTo>
                  <a:pt x="198946" y="285553"/>
                </a:lnTo>
                <a:lnTo>
                  <a:pt x="209931" y="284159"/>
                </a:lnTo>
                <a:lnTo>
                  <a:pt x="213769" y="282985"/>
                </a:lnTo>
                <a:lnTo>
                  <a:pt x="197758" y="282985"/>
                </a:lnTo>
                <a:lnTo>
                  <a:pt x="192582" y="279507"/>
                </a:lnTo>
                <a:lnTo>
                  <a:pt x="191366" y="275164"/>
                </a:lnTo>
                <a:lnTo>
                  <a:pt x="210994" y="262743"/>
                </a:lnTo>
                <a:lnTo>
                  <a:pt x="183492" y="262743"/>
                </a:lnTo>
                <a:lnTo>
                  <a:pt x="176760" y="252048"/>
                </a:lnTo>
                <a:lnTo>
                  <a:pt x="169554" y="241473"/>
                </a:lnTo>
                <a:lnTo>
                  <a:pt x="162163" y="230926"/>
                </a:lnTo>
                <a:lnTo>
                  <a:pt x="154877" y="220313"/>
                </a:lnTo>
                <a:lnTo>
                  <a:pt x="147985" y="209541"/>
                </a:lnTo>
                <a:lnTo>
                  <a:pt x="141776" y="198517"/>
                </a:lnTo>
                <a:lnTo>
                  <a:pt x="137630" y="189515"/>
                </a:lnTo>
                <a:close/>
              </a:path>
              <a:path w="230505" h="285750">
                <a:moveTo>
                  <a:pt x="230341" y="261588"/>
                </a:moveTo>
                <a:lnTo>
                  <a:pt x="212810" y="261588"/>
                </a:lnTo>
                <a:lnTo>
                  <a:pt x="218181" y="266246"/>
                </a:lnTo>
                <a:lnTo>
                  <a:pt x="217280" y="272153"/>
                </a:lnTo>
                <a:lnTo>
                  <a:pt x="212188" y="277870"/>
                </a:lnTo>
                <a:lnTo>
                  <a:pt x="204987" y="281960"/>
                </a:lnTo>
                <a:lnTo>
                  <a:pt x="197758" y="282985"/>
                </a:lnTo>
                <a:lnTo>
                  <a:pt x="213769" y="282985"/>
                </a:lnTo>
                <a:lnTo>
                  <a:pt x="230330" y="262743"/>
                </a:lnTo>
                <a:lnTo>
                  <a:pt x="230341" y="261588"/>
                </a:lnTo>
                <a:close/>
              </a:path>
              <a:path w="230505" h="285750">
                <a:moveTo>
                  <a:pt x="176771" y="173159"/>
                </a:moveTo>
                <a:lnTo>
                  <a:pt x="157384" y="173159"/>
                </a:lnTo>
                <a:lnTo>
                  <a:pt x="169043" y="184917"/>
                </a:lnTo>
                <a:lnTo>
                  <a:pt x="176025" y="192200"/>
                </a:lnTo>
                <a:lnTo>
                  <a:pt x="202307" y="225302"/>
                </a:lnTo>
                <a:lnTo>
                  <a:pt x="209096" y="247823"/>
                </a:lnTo>
                <a:lnTo>
                  <a:pt x="206765" y="253659"/>
                </a:lnTo>
                <a:lnTo>
                  <a:pt x="201470" y="258273"/>
                </a:lnTo>
                <a:lnTo>
                  <a:pt x="192813" y="261435"/>
                </a:lnTo>
                <a:lnTo>
                  <a:pt x="183492" y="262743"/>
                </a:lnTo>
                <a:lnTo>
                  <a:pt x="210994" y="262743"/>
                </a:lnTo>
                <a:lnTo>
                  <a:pt x="212810" y="261588"/>
                </a:lnTo>
                <a:lnTo>
                  <a:pt x="230341" y="261588"/>
                </a:lnTo>
                <a:lnTo>
                  <a:pt x="229025" y="254859"/>
                </a:lnTo>
                <a:lnTo>
                  <a:pt x="206810" y="214888"/>
                </a:lnTo>
                <a:lnTo>
                  <a:pt x="188642" y="190157"/>
                </a:lnTo>
                <a:lnTo>
                  <a:pt x="183043" y="182436"/>
                </a:lnTo>
                <a:lnTo>
                  <a:pt x="178025" y="175156"/>
                </a:lnTo>
                <a:lnTo>
                  <a:pt x="176771" y="173159"/>
                </a:lnTo>
                <a:close/>
              </a:path>
              <a:path w="230505" h="285750">
                <a:moveTo>
                  <a:pt x="99997" y="0"/>
                </a:moveTo>
                <a:lnTo>
                  <a:pt x="57683" y="9427"/>
                </a:lnTo>
                <a:lnTo>
                  <a:pt x="19634" y="40040"/>
                </a:lnTo>
                <a:lnTo>
                  <a:pt x="2253" y="74714"/>
                </a:lnTo>
                <a:lnTo>
                  <a:pt x="0" y="99371"/>
                </a:lnTo>
                <a:lnTo>
                  <a:pt x="1265" y="110624"/>
                </a:lnTo>
                <a:lnTo>
                  <a:pt x="21009" y="153948"/>
                </a:lnTo>
                <a:lnTo>
                  <a:pt x="59179" y="184003"/>
                </a:lnTo>
                <a:lnTo>
                  <a:pt x="96193" y="192546"/>
                </a:lnTo>
                <a:lnTo>
                  <a:pt x="109616" y="191995"/>
                </a:lnTo>
                <a:lnTo>
                  <a:pt x="123421" y="189515"/>
                </a:lnTo>
                <a:lnTo>
                  <a:pt x="137630" y="189515"/>
                </a:lnTo>
                <a:lnTo>
                  <a:pt x="136540" y="187148"/>
                </a:lnTo>
                <a:lnTo>
                  <a:pt x="142887" y="182218"/>
                </a:lnTo>
                <a:lnTo>
                  <a:pt x="96104" y="182218"/>
                </a:lnTo>
                <a:lnTo>
                  <a:pt x="55406" y="172122"/>
                </a:lnTo>
                <a:lnTo>
                  <a:pt x="23448" y="145660"/>
                </a:lnTo>
                <a:lnTo>
                  <a:pt x="9098" y="104327"/>
                </a:lnTo>
                <a:lnTo>
                  <a:pt x="9760" y="87502"/>
                </a:lnTo>
                <a:lnTo>
                  <a:pt x="27402" y="45564"/>
                </a:lnTo>
                <a:lnTo>
                  <a:pt x="67098" y="16662"/>
                </a:lnTo>
                <a:lnTo>
                  <a:pt x="101876" y="10765"/>
                </a:lnTo>
                <a:lnTo>
                  <a:pt x="138412" y="10765"/>
                </a:lnTo>
                <a:lnTo>
                  <a:pt x="126443" y="5288"/>
                </a:lnTo>
                <a:lnTo>
                  <a:pt x="113503" y="1603"/>
                </a:lnTo>
                <a:lnTo>
                  <a:pt x="99997" y="0"/>
                </a:lnTo>
                <a:close/>
              </a:path>
              <a:path w="230505" h="285750">
                <a:moveTo>
                  <a:pt x="138412" y="10765"/>
                </a:moveTo>
                <a:lnTo>
                  <a:pt x="101876" y="10765"/>
                </a:lnTo>
                <a:lnTo>
                  <a:pt x="113451" y="11742"/>
                </a:lnTo>
                <a:lnTo>
                  <a:pt x="124714" y="14170"/>
                </a:lnTo>
                <a:lnTo>
                  <a:pt x="162997" y="38158"/>
                </a:lnTo>
                <a:lnTo>
                  <a:pt x="181712" y="84416"/>
                </a:lnTo>
                <a:lnTo>
                  <a:pt x="181968" y="99371"/>
                </a:lnTo>
                <a:lnTo>
                  <a:pt x="179928" y="117768"/>
                </a:lnTo>
                <a:lnTo>
                  <a:pt x="159273" y="158618"/>
                </a:lnTo>
                <a:lnTo>
                  <a:pt x="123713" y="179119"/>
                </a:lnTo>
                <a:lnTo>
                  <a:pt x="96104" y="182218"/>
                </a:lnTo>
                <a:lnTo>
                  <a:pt x="142887" y="182218"/>
                </a:lnTo>
                <a:lnTo>
                  <a:pt x="146331" y="179542"/>
                </a:lnTo>
                <a:lnTo>
                  <a:pt x="157384" y="173159"/>
                </a:lnTo>
                <a:lnTo>
                  <a:pt x="176771" y="173159"/>
                </a:lnTo>
                <a:lnTo>
                  <a:pt x="173797" y="168424"/>
                </a:lnTo>
                <a:lnTo>
                  <a:pt x="170792" y="162820"/>
                </a:lnTo>
                <a:lnTo>
                  <a:pt x="179689" y="148030"/>
                </a:lnTo>
                <a:lnTo>
                  <a:pt x="185951" y="133044"/>
                </a:lnTo>
                <a:lnTo>
                  <a:pt x="189736" y="118035"/>
                </a:lnTo>
                <a:lnTo>
                  <a:pt x="191205" y="103179"/>
                </a:lnTo>
                <a:lnTo>
                  <a:pt x="190516" y="88652"/>
                </a:lnTo>
                <a:lnTo>
                  <a:pt x="177097" y="48793"/>
                </a:lnTo>
                <a:lnTo>
                  <a:pt x="149992" y="18200"/>
                </a:lnTo>
                <a:lnTo>
                  <a:pt x="138660" y="10879"/>
                </a:lnTo>
                <a:lnTo>
                  <a:pt x="138412" y="10765"/>
                </a:lnTo>
                <a:close/>
              </a:path>
              <a:path w="230505" h="285750">
                <a:moveTo>
                  <a:pt x="97005" y="26676"/>
                </a:moveTo>
                <a:lnTo>
                  <a:pt x="57193" y="40040"/>
                </a:lnTo>
                <a:lnTo>
                  <a:pt x="30798" y="75920"/>
                </a:lnTo>
                <a:lnTo>
                  <a:pt x="28160" y="97714"/>
                </a:lnTo>
                <a:lnTo>
                  <a:pt x="29250" y="108229"/>
                </a:lnTo>
                <a:lnTo>
                  <a:pt x="48928" y="146556"/>
                </a:lnTo>
                <a:lnTo>
                  <a:pt x="90490" y="165799"/>
                </a:lnTo>
                <a:lnTo>
                  <a:pt x="103921" y="165881"/>
                </a:lnTo>
                <a:lnTo>
                  <a:pt x="118502" y="163592"/>
                </a:lnTo>
                <a:lnTo>
                  <a:pt x="130908" y="158057"/>
                </a:lnTo>
                <a:lnTo>
                  <a:pt x="100927" y="158056"/>
                </a:lnTo>
                <a:lnTo>
                  <a:pt x="87679" y="156736"/>
                </a:lnTo>
                <a:lnTo>
                  <a:pt x="50794" y="134784"/>
                </a:lnTo>
                <a:lnTo>
                  <a:pt x="38765" y="98688"/>
                </a:lnTo>
                <a:lnTo>
                  <a:pt x="38816" y="95844"/>
                </a:lnTo>
                <a:lnTo>
                  <a:pt x="56182" y="53568"/>
                </a:lnTo>
                <a:lnTo>
                  <a:pt x="94509" y="38767"/>
                </a:lnTo>
                <a:lnTo>
                  <a:pt x="135483" y="38767"/>
                </a:lnTo>
                <a:lnTo>
                  <a:pt x="131357" y="36199"/>
                </a:lnTo>
                <a:lnTo>
                  <a:pt x="120285" y="31434"/>
                </a:lnTo>
                <a:lnTo>
                  <a:pt x="107906" y="28140"/>
                </a:lnTo>
                <a:lnTo>
                  <a:pt x="97005" y="26676"/>
                </a:lnTo>
                <a:close/>
              </a:path>
              <a:path w="230505" h="285750">
                <a:moveTo>
                  <a:pt x="135483" y="38767"/>
                </a:moveTo>
                <a:lnTo>
                  <a:pt x="94509" y="38767"/>
                </a:lnTo>
                <a:lnTo>
                  <a:pt x="107280" y="39921"/>
                </a:lnTo>
                <a:lnTo>
                  <a:pt x="121051" y="42211"/>
                </a:lnTo>
                <a:lnTo>
                  <a:pt x="154504" y="68687"/>
                </a:lnTo>
                <a:lnTo>
                  <a:pt x="159296" y="88652"/>
                </a:lnTo>
                <a:lnTo>
                  <a:pt x="158978" y="98750"/>
                </a:lnTo>
                <a:lnTo>
                  <a:pt x="141364" y="137476"/>
                </a:lnTo>
                <a:lnTo>
                  <a:pt x="101173" y="158033"/>
                </a:lnTo>
                <a:lnTo>
                  <a:pt x="100942" y="158057"/>
                </a:lnTo>
                <a:lnTo>
                  <a:pt x="130908" y="158057"/>
                </a:lnTo>
                <a:lnTo>
                  <a:pt x="163046" y="125737"/>
                </a:lnTo>
                <a:lnTo>
                  <a:pt x="169543" y="95844"/>
                </a:lnTo>
                <a:lnTo>
                  <a:pt x="168530" y="85747"/>
                </a:lnTo>
                <a:lnTo>
                  <a:pt x="149453" y="49433"/>
                </a:lnTo>
                <a:lnTo>
                  <a:pt x="141091" y="42258"/>
                </a:lnTo>
                <a:lnTo>
                  <a:pt x="135483" y="38767"/>
                </a:lnTo>
                <a:close/>
              </a:path>
              <a:path w="230505" h="285750">
                <a:moveTo>
                  <a:pt x="117797" y="64607"/>
                </a:moveTo>
                <a:lnTo>
                  <a:pt x="105923" y="64607"/>
                </a:lnTo>
                <a:lnTo>
                  <a:pt x="117028" y="68267"/>
                </a:lnTo>
                <a:lnTo>
                  <a:pt x="117797" y="64607"/>
                </a:lnTo>
                <a:close/>
              </a:path>
              <a:path w="230505" h="285750">
                <a:moveTo>
                  <a:pt x="100051" y="54089"/>
                </a:moveTo>
                <a:lnTo>
                  <a:pt x="93028" y="54803"/>
                </a:lnTo>
                <a:lnTo>
                  <a:pt x="88771" y="57136"/>
                </a:lnTo>
                <a:lnTo>
                  <a:pt x="89217" y="61046"/>
                </a:lnTo>
                <a:lnTo>
                  <a:pt x="93830" y="65004"/>
                </a:lnTo>
                <a:lnTo>
                  <a:pt x="105923" y="64607"/>
                </a:lnTo>
                <a:lnTo>
                  <a:pt x="117797" y="64607"/>
                </a:lnTo>
                <a:lnTo>
                  <a:pt x="118327" y="62084"/>
                </a:lnTo>
                <a:lnTo>
                  <a:pt x="114639" y="57688"/>
                </a:lnTo>
                <a:lnTo>
                  <a:pt x="107900" y="55037"/>
                </a:lnTo>
                <a:lnTo>
                  <a:pt x="100051" y="54089"/>
                </a:lnTo>
                <a:close/>
              </a:path>
            </a:pathLst>
          </a:custGeom>
          <a:solidFill>
            <a:srgbClr val="2F475C"/>
          </a:solidFill>
        </p:spPr>
        <p:txBody>
          <a:bodyPr wrap="square" lIns="0" tIns="0" rIns="0" bIns="0" rtlCol="0"/>
          <a:lstStyle/>
          <a:p>
            <a:endParaRPr/>
          </a:p>
        </p:txBody>
      </p:sp>
      <p:sp>
        <p:nvSpPr>
          <p:cNvPr id="49" name="bk object 49"/>
          <p:cNvSpPr/>
          <p:nvPr/>
        </p:nvSpPr>
        <p:spPr>
          <a:xfrm>
            <a:off x="8045318" y="4731904"/>
            <a:ext cx="135890" cy="113030"/>
          </a:xfrm>
          <a:custGeom>
            <a:avLst/>
            <a:gdLst/>
            <a:ahLst/>
            <a:cxnLst/>
            <a:rect l="l" t="t" r="r" b="b"/>
            <a:pathLst>
              <a:path w="135890" h="113029">
                <a:moveTo>
                  <a:pt x="104606" y="89398"/>
                </a:moveTo>
                <a:lnTo>
                  <a:pt x="91746" y="89398"/>
                </a:lnTo>
                <a:lnTo>
                  <a:pt x="112561" y="105127"/>
                </a:lnTo>
                <a:lnTo>
                  <a:pt x="123495" y="110986"/>
                </a:lnTo>
                <a:lnTo>
                  <a:pt x="135475" y="112822"/>
                </a:lnTo>
                <a:lnTo>
                  <a:pt x="132230" y="104913"/>
                </a:lnTo>
                <a:lnTo>
                  <a:pt x="124877" y="93908"/>
                </a:lnTo>
                <a:lnTo>
                  <a:pt x="122340" y="90424"/>
                </a:lnTo>
                <a:lnTo>
                  <a:pt x="105160" y="90424"/>
                </a:lnTo>
                <a:lnTo>
                  <a:pt x="105174" y="90119"/>
                </a:lnTo>
                <a:lnTo>
                  <a:pt x="104606" y="89398"/>
                </a:lnTo>
                <a:close/>
              </a:path>
              <a:path w="135890" h="113029">
                <a:moveTo>
                  <a:pt x="24870" y="0"/>
                </a:moveTo>
                <a:lnTo>
                  <a:pt x="1387" y="31077"/>
                </a:lnTo>
                <a:lnTo>
                  <a:pt x="0" y="41036"/>
                </a:lnTo>
                <a:lnTo>
                  <a:pt x="2733" y="48609"/>
                </a:lnTo>
                <a:lnTo>
                  <a:pt x="8421" y="54693"/>
                </a:lnTo>
                <a:lnTo>
                  <a:pt x="15894" y="60181"/>
                </a:lnTo>
                <a:lnTo>
                  <a:pt x="23994" y="65981"/>
                </a:lnTo>
                <a:lnTo>
                  <a:pt x="31522" y="72959"/>
                </a:lnTo>
                <a:lnTo>
                  <a:pt x="37342" y="82038"/>
                </a:lnTo>
                <a:lnTo>
                  <a:pt x="40275" y="94106"/>
                </a:lnTo>
                <a:lnTo>
                  <a:pt x="45588" y="102025"/>
                </a:lnTo>
                <a:lnTo>
                  <a:pt x="52816" y="104471"/>
                </a:lnTo>
                <a:lnTo>
                  <a:pt x="61503" y="102938"/>
                </a:lnTo>
                <a:lnTo>
                  <a:pt x="71190" y="98919"/>
                </a:lnTo>
                <a:lnTo>
                  <a:pt x="81424" y="93908"/>
                </a:lnTo>
                <a:lnTo>
                  <a:pt x="89673" y="90304"/>
                </a:lnTo>
                <a:lnTo>
                  <a:pt x="55637" y="90304"/>
                </a:lnTo>
                <a:lnTo>
                  <a:pt x="52110" y="86168"/>
                </a:lnTo>
                <a:lnTo>
                  <a:pt x="62434" y="77380"/>
                </a:lnTo>
                <a:lnTo>
                  <a:pt x="70761" y="66462"/>
                </a:lnTo>
                <a:lnTo>
                  <a:pt x="41026" y="66462"/>
                </a:lnTo>
                <a:lnTo>
                  <a:pt x="33849" y="56510"/>
                </a:lnTo>
                <a:lnTo>
                  <a:pt x="28362" y="43201"/>
                </a:lnTo>
                <a:lnTo>
                  <a:pt x="29835" y="40894"/>
                </a:lnTo>
                <a:lnTo>
                  <a:pt x="10672" y="40894"/>
                </a:lnTo>
                <a:lnTo>
                  <a:pt x="25320" y="15226"/>
                </a:lnTo>
                <a:lnTo>
                  <a:pt x="53895" y="15226"/>
                </a:lnTo>
                <a:lnTo>
                  <a:pt x="53560" y="15015"/>
                </a:lnTo>
                <a:lnTo>
                  <a:pt x="47335" y="10420"/>
                </a:lnTo>
                <a:lnTo>
                  <a:pt x="41455" y="6022"/>
                </a:lnTo>
                <a:lnTo>
                  <a:pt x="35820" y="2420"/>
                </a:lnTo>
                <a:lnTo>
                  <a:pt x="30325" y="212"/>
                </a:lnTo>
                <a:lnTo>
                  <a:pt x="24870" y="0"/>
                </a:lnTo>
                <a:close/>
              </a:path>
              <a:path w="135890" h="113029">
                <a:moveTo>
                  <a:pt x="111509" y="75159"/>
                </a:moveTo>
                <a:lnTo>
                  <a:pt x="102366" y="75159"/>
                </a:lnTo>
                <a:lnTo>
                  <a:pt x="108589" y="83261"/>
                </a:lnTo>
                <a:lnTo>
                  <a:pt x="105306" y="90119"/>
                </a:lnTo>
                <a:lnTo>
                  <a:pt x="105320" y="90304"/>
                </a:lnTo>
                <a:lnTo>
                  <a:pt x="105795" y="90119"/>
                </a:lnTo>
                <a:lnTo>
                  <a:pt x="122118" y="90119"/>
                </a:lnTo>
                <a:lnTo>
                  <a:pt x="115883" y="81555"/>
                </a:lnTo>
                <a:lnTo>
                  <a:pt x="111509" y="75159"/>
                </a:lnTo>
                <a:close/>
              </a:path>
              <a:path w="135890" h="113029">
                <a:moveTo>
                  <a:pt x="122118" y="90119"/>
                </a:moveTo>
                <a:lnTo>
                  <a:pt x="105795" y="90119"/>
                </a:lnTo>
                <a:lnTo>
                  <a:pt x="105795" y="90424"/>
                </a:lnTo>
                <a:lnTo>
                  <a:pt x="122340" y="90424"/>
                </a:lnTo>
                <a:lnTo>
                  <a:pt x="122118" y="90119"/>
                </a:lnTo>
                <a:close/>
              </a:path>
              <a:path w="135890" h="113029">
                <a:moveTo>
                  <a:pt x="108312" y="36220"/>
                </a:moveTo>
                <a:lnTo>
                  <a:pt x="97794" y="36220"/>
                </a:lnTo>
                <a:lnTo>
                  <a:pt x="98217" y="38355"/>
                </a:lnTo>
                <a:lnTo>
                  <a:pt x="96824" y="46307"/>
                </a:lnTo>
                <a:lnTo>
                  <a:pt x="69328" y="84096"/>
                </a:lnTo>
                <a:lnTo>
                  <a:pt x="55637" y="90304"/>
                </a:lnTo>
                <a:lnTo>
                  <a:pt x="89673" y="90304"/>
                </a:lnTo>
                <a:lnTo>
                  <a:pt x="91746" y="89398"/>
                </a:lnTo>
                <a:lnTo>
                  <a:pt x="104606" y="89398"/>
                </a:lnTo>
                <a:lnTo>
                  <a:pt x="101731" y="85750"/>
                </a:lnTo>
                <a:lnTo>
                  <a:pt x="95000" y="82639"/>
                </a:lnTo>
                <a:lnTo>
                  <a:pt x="95254" y="76416"/>
                </a:lnTo>
                <a:lnTo>
                  <a:pt x="102366" y="75159"/>
                </a:lnTo>
                <a:lnTo>
                  <a:pt x="111509" y="75159"/>
                </a:lnTo>
                <a:lnTo>
                  <a:pt x="107619" y="69470"/>
                </a:lnTo>
                <a:lnTo>
                  <a:pt x="102522" y="59358"/>
                </a:lnTo>
                <a:lnTo>
                  <a:pt x="106442" y="47717"/>
                </a:lnTo>
                <a:lnTo>
                  <a:pt x="108312" y="36220"/>
                </a:lnTo>
                <a:close/>
              </a:path>
              <a:path w="135890" h="113029">
                <a:moveTo>
                  <a:pt x="66319" y="21895"/>
                </a:moveTo>
                <a:lnTo>
                  <a:pt x="42041" y="21895"/>
                </a:lnTo>
                <a:lnTo>
                  <a:pt x="52784" y="27715"/>
                </a:lnTo>
                <a:lnTo>
                  <a:pt x="62642" y="34821"/>
                </a:lnTo>
                <a:lnTo>
                  <a:pt x="72022" y="45260"/>
                </a:lnTo>
                <a:lnTo>
                  <a:pt x="66521" y="55901"/>
                </a:lnTo>
                <a:lnTo>
                  <a:pt x="55790" y="63190"/>
                </a:lnTo>
                <a:lnTo>
                  <a:pt x="41026" y="66462"/>
                </a:lnTo>
                <a:lnTo>
                  <a:pt x="70761" y="66462"/>
                </a:lnTo>
                <a:lnTo>
                  <a:pt x="71134" y="65972"/>
                </a:lnTo>
                <a:lnTo>
                  <a:pt x="78601" y="54068"/>
                </a:lnTo>
                <a:lnTo>
                  <a:pt x="85263" y="43739"/>
                </a:lnTo>
                <a:lnTo>
                  <a:pt x="91524" y="37090"/>
                </a:lnTo>
                <a:lnTo>
                  <a:pt x="97794" y="36220"/>
                </a:lnTo>
                <a:lnTo>
                  <a:pt x="108312" y="36220"/>
                </a:lnTo>
                <a:lnTo>
                  <a:pt x="108457" y="35332"/>
                </a:lnTo>
                <a:lnTo>
                  <a:pt x="108569" y="23988"/>
                </a:lnTo>
                <a:lnTo>
                  <a:pt x="75339" y="23988"/>
                </a:lnTo>
                <a:lnTo>
                  <a:pt x="67460" y="22399"/>
                </a:lnTo>
                <a:lnTo>
                  <a:pt x="66319" y="21895"/>
                </a:lnTo>
                <a:close/>
              </a:path>
              <a:path w="135890" h="113029">
                <a:moveTo>
                  <a:pt x="53895" y="15226"/>
                </a:moveTo>
                <a:lnTo>
                  <a:pt x="25320" y="15226"/>
                </a:lnTo>
                <a:lnTo>
                  <a:pt x="29752" y="22860"/>
                </a:lnTo>
                <a:lnTo>
                  <a:pt x="23348" y="33604"/>
                </a:lnTo>
                <a:lnTo>
                  <a:pt x="10672" y="40894"/>
                </a:lnTo>
                <a:lnTo>
                  <a:pt x="29835" y="40894"/>
                </a:lnTo>
                <a:lnTo>
                  <a:pt x="35202" y="32490"/>
                </a:lnTo>
                <a:lnTo>
                  <a:pt x="42041" y="21895"/>
                </a:lnTo>
                <a:lnTo>
                  <a:pt x="66319" y="21895"/>
                </a:lnTo>
                <a:lnTo>
                  <a:pt x="60234" y="19208"/>
                </a:lnTo>
                <a:lnTo>
                  <a:pt x="53895" y="15226"/>
                </a:lnTo>
                <a:close/>
              </a:path>
              <a:path w="135890" h="113029">
                <a:moveTo>
                  <a:pt x="101301" y="20426"/>
                </a:moveTo>
                <a:lnTo>
                  <a:pt x="89952" y="21745"/>
                </a:lnTo>
                <a:lnTo>
                  <a:pt x="75339" y="23988"/>
                </a:lnTo>
                <a:lnTo>
                  <a:pt x="108569" y="23988"/>
                </a:lnTo>
                <a:lnTo>
                  <a:pt x="108589" y="21895"/>
                </a:lnTo>
                <a:lnTo>
                  <a:pt x="101301" y="20426"/>
                </a:lnTo>
                <a:close/>
              </a:path>
            </a:pathLst>
          </a:custGeom>
          <a:solidFill>
            <a:srgbClr val="2F475C"/>
          </a:solidFill>
        </p:spPr>
        <p:txBody>
          <a:bodyPr wrap="square" lIns="0" tIns="0" rIns="0" bIns="0" rtlCol="0"/>
          <a:lstStyle/>
          <a:p>
            <a:endParaRPr/>
          </a:p>
        </p:txBody>
      </p:sp>
      <p:sp>
        <p:nvSpPr>
          <p:cNvPr id="50" name="bk object 50"/>
          <p:cNvSpPr/>
          <p:nvPr/>
        </p:nvSpPr>
        <p:spPr>
          <a:xfrm>
            <a:off x="1761082" y="4476514"/>
            <a:ext cx="128905" cy="135255"/>
          </a:xfrm>
          <a:custGeom>
            <a:avLst/>
            <a:gdLst/>
            <a:ahLst/>
            <a:cxnLst/>
            <a:rect l="l" t="t" r="r" b="b"/>
            <a:pathLst>
              <a:path w="128905" h="135254">
                <a:moveTo>
                  <a:pt x="83846" y="96767"/>
                </a:moveTo>
                <a:lnTo>
                  <a:pt x="73152" y="100034"/>
                </a:lnTo>
                <a:lnTo>
                  <a:pt x="66252" y="108100"/>
                </a:lnTo>
                <a:lnTo>
                  <a:pt x="63581" y="118358"/>
                </a:lnTo>
                <a:lnTo>
                  <a:pt x="65570" y="128205"/>
                </a:lnTo>
                <a:lnTo>
                  <a:pt x="72652" y="135037"/>
                </a:lnTo>
                <a:lnTo>
                  <a:pt x="88248" y="133304"/>
                </a:lnTo>
                <a:lnTo>
                  <a:pt x="98611" y="127426"/>
                </a:lnTo>
                <a:lnTo>
                  <a:pt x="99057" y="126726"/>
                </a:lnTo>
                <a:lnTo>
                  <a:pt x="83357" y="126726"/>
                </a:lnTo>
                <a:lnTo>
                  <a:pt x="75210" y="125063"/>
                </a:lnTo>
                <a:lnTo>
                  <a:pt x="78858" y="113652"/>
                </a:lnTo>
                <a:lnTo>
                  <a:pt x="90133" y="112459"/>
                </a:lnTo>
                <a:lnTo>
                  <a:pt x="104129" y="112459"/>
                </a:lnTo>
                <a:lnTo>
                  <a:pt x="104210" y="110260"/>
                </a:lnTo>
                <a:lnTo>
                  <a:pt x="99731" y="102486"/>
                </a:lnTo>
                <a:lnTo>
                  <a:pt x="90589" y="97592"/>
                </a:lnTo>
                <a:lnTo>
                  <a:pt x="83846" y="96767"/>
                </a:lnTo>
                <a:close/>
              </a:path>
              <a:path w="128905" h="135254">
                <a:moveTo>
                  <a:pt x="104129" y="112459"/>
                </a:moveTo>
                <a:lnTo>
                  <a:pt x="90133" y="112459"/>
                </a:lnTo>
                <a:lnTo>
                  <a:pt x="90970" y="122684"/>
                </a:lnTo>
                <a:lnTo>
                  <a:pt x="83357" y="126726"/>
                </a:lnTo>
                <a:lnTo>
                  <a:pt x="99057" y="126726"/>
                </a:lnTo>
                <a:lnTo>
                  <a:pt x="103884" y="119159"/>
                </a:lnTo>
                <a:lnTo>
                  <a:pt x="104129" y="112459"/>
                </a:lnTo>
                <a:close/>
              </a:path>
              <a:path w="128905" h="135254">
                <a:moveTo>
                  <a:pt x="107172" y="22095"/>
                </a:moveTo>
                <a:lnTo>
                  <a:pt x="53887" y="49741"/>
                </a:lnTo>
                <a:lnTo>
                  <a:pt x="0" y="84148"/>
                </a:lnTo>
                <a:lnTo>
                  <a:pt x="1378" y="94671"/>
                </a:lnTo>
                <a:lnTo>
                  <a:pt x="4910" y="106718"/>
                </a:lnTo>
                <a:lnTo>
                  <a:pt x="10482" y="116740"/>
                </a:lnTo>
                <a:lnTo>
                  <a:pt x="17980" y="121187"/>
                </a:lnTo>
                <a:lnTo>
                  <a:pt x="30010" y="114647"/>
                </a:lnTo>
                <a:lnTo>
                  <a:pt x="39901" y="109378"/>
                </a:lnTo>
                <a:lnTo>
                  <a:pt x="18441" y="109378"/>
                </a:lnTo>
                <a:lnTo>
                  <a:pt x="12345" y="105073"/>
                </a:lnTo>
                <a:lnTo>
                  <a:pt x="10186" y="99536"/>
                </a:lnTo>
                <a:lnTo>
                  <a:pt x="8408" y="92767"/>
                </a:lnTo>
                <a:lnTo>
                  <a:pt x="21149" y="84148"/>
                </a:lnTo>
                <a:lnTo>
                  <a:pt x="39776" y="71441"/>
                </a:lnTo>
                <a:lnTo>
                  <a:pt x="82678" y="44190"/>
                </a:lnTo>
                <a:lnTo>
                  <a:pt x="93892" y="38002"/>
                </a:lnTo>
                <a:lnTo>
                  <a:pt x="119527" y="38002"/>
                </a:lnTo>
                <a:lnTo>
                  <a:pt x="114304" y="28310"/>
                </a:lnTo>
                <a:lnTo>
                  <a:pt x="107172" y="22095"/>
                </a:lnTo>
                <a:close/>
              </a:path>
              <a:path w="128905" h="135254">
                <a:moveTo>
                  <a:pt x="119527" y="38002"/>
                </a:moveTo>
                <a:lnTo>
                  <a:pt x="93892" y="38002"/>
                </a:lnTo>
                <a:lnTo>
                  <a:pt x="108807" y="40609"/>
                </a:lnTo>
                <a:lnTo>
                  <a:pt x="114676" y="49741"/>
                </a:lnTo>
                <a:lnTo>
                  <a:pt x="83988" y="73111"/>
                </a:lnTo>
                <a:lnTo>
                  <a:pt x="28613" y="103874"/>
                </a:lnTo>
                <a:lnTo>
                  <a:pt x="18441" y="109378"/>
                </a:lnTo>
                <a:lnTo>
                  <a:pt x="39901" y="109378"/>
                </a:lnTo>
                <a:lnTo>
                  <a:pt x="76153" y="90208"/>
                </a:lnTo>
                <a:lnTo>
                  <a:pt x="118769" y="65603"/>
                </a:lnTo>
                <a:lnTo>
                  <a:pt x="128815" y="58971"/>
                </a:lnTo>
                <a:lnTo>
                  <a:pt x="124392" y="49719"/>
                </a:lnTo>
                <a:lnTo>
                  <a:pt x="119800" y="38508"/>
                </a:lnTo>
                <a:lnTo>
                  <a:pt x="119527" y="38002"/>
                </a:lnTo>
                <a:close/>
              </a:path>
              <a:path w="128905" h="135254">
                <a:moveTo>
                  <a:pt x="27660" y="0"/>
                </a:moveTo>
                <a:lnTo>
                  <a:pt x="17972" y="4703"/>
                </a:lnTo>
                <a:lnTo>
                  <a:pt x="11582" y="14251"/>
                </a:lnTo>
                <a:lnTo>
                  <a:pt x="14976" y="27939"/>
                </a:lnTo>
                <a:lnTo>
                  <a:pt x="21597" y="36327"/>
                </a:lnTo>
                <a:lnTo>
                  <a:pt x="30089" y="39943"/>
                </a:lnTo>
                <a:lnTo>
                  <a:pt x="39099" y="39313"/>
                </a:lnTo>
                <a:lnTo>
                  <a:pt x="47272" y="34965"/>
                </a:lnTo>
                <a:lnTo>
                  <a:pt x="49150" y="32597"/>
                </a:lnTo>
                <a:lnTo>
                  <a:pt x="28348" y="32597"/>
                </a:lnTo>
                <a:lnTo>
                  <a:pt x="21974" y="23272"/>
                </a:lnTo>
                <a:lnTo>
                  <a:pt x="21981" y="22832"/>
                </a:lnTo>
                <a:lnTo>
                  <a:pt x="24192" y="14483"/>
                </a:lnTo>
                <a:lnTo>
                  <a:pt x="31314" y="9568"/>
                </a:lnTo>
                <a:lnTo>
                  <a:pt x="35332" y="9429"/>
                </a:lnTo>
                <a:lnTo>
                  <a:pt x="51531" y="9429"/>
                </a:lnTo>
                <a:lnTo>
                  <a:pt x="48585" y="5253"/>
                </a:lnTo>
                <a:lnTo>
                  <a:pt x="38559" y="173"/>
                </a:lnTo>
                <a:lnTo>
                  <a:pt x="27660" y="0"/>
                </a:lnTo>
                <a:close/>
              </a:path>
              <a:path w="128905" h="135254">
                <a:moveTo>
                  <a:pt x="51531" y="9429"/>
                </a:moveTo>
                <a:lnTo>
                  <a:pt x="35332" y="9429"/>
                </a:lnTo>
                <a:lnTo>
                  <a:pt x="43309" y="11883"/>
                </a:lnTo>
                <a:lnTo>
                  <a:pt x="44881" y="17907"/>
                </a:lnTo>
                <a:lnTo>
                  <a:pt x="41766" y="25022"/>
                </a:lnTo>
                <a:lnTo>
                  <a:pt x="35682" y="30745"/>
                </a:lnTo>
                <a:lnTo>
                  <a:pt x="28348" y="32597"/>
                </a:lnTo>
                <a:lnTo>
                  <a:pt x="49150" y="32597"/>
                </a:lnTo>
                <a:lnTo>
                  <a:pt x="53253" y="27425"/>
                </a:lnTo>
                <a:lnTo>
                  <a:pt x="55688" y="17222"/>
                </a:lnTo>
                <a:lnTo>
                  <a:pt x="55652" y="15271"/>
                </a:lnTo>
                <a:lnTo>
                  <a:pt x="51531" y="9429"/>
                </a:lnTo>
                <a:close/>
              </a:path>
            </a:pathLst>
          </a:custGeom>
          <a:solidFill>
            <a:srgbClr val="2F475C"/>
          </a:solidFill>
        </p:spPr>
        <p:txBody>
          <a:bodyPr wrap="square" lIns="0" tIns="0" rIns="0" bIns="0" rtlCol="0"/>
          <a:lstStyle/>
          <a:p>
            <a:endParaRPr/>
          </a:p>
        </p:txBody>
      </p:sp>
      <p:sp>
        <p:nvSpPr>
          <p:cNvPr id="51" name="bk object 51"/>
          <p:cNvSpPr/>
          <p:nvPr/>
        </p:nvSpPr>
        <p:spPr>
          <a:xfrm>
            <a:off x="1640207" y="4722488"/>
            <a:ext cx="125095" cy="133985"/>
          </a:xfrm>
          <a:custGeom>
            <a:avLst/>
            <a:gdLst/>
            <a:ahLst/>
            <a:cxnLst/>
            <a:rect l="l" t="t" r="r" b="b"/>
            <a:pathLst>
              <a:path w="125094" h="133985">
                <a:moveTo>
                  <a:pt x="105393" y="0"/>
                </a:moveTo>
                <a:lnTo>
                  <a:pt x="97806" y="1319"/>
                </a:lnTo>
                <a:lnTo>
                  <a:pt x="88998" y="4035"/>
                </a:lnTo>
                <a:lnTo>
                  <a:pt x="79023" y="7810"/>
                </a:lnTo>
                <a:lnTo>
                  <a:pt x="55786" y="17183"/>
                </a:lnTo>
                <a:lnTo>
                  <a:pt x="42627" y="22104"/>
                </a:lnTo>
                <a:lnTo>
                  <a:pt x="39882" y="32506"/>
                </a:lnTo>
                <a:lnTo>
                  <a:pt x="39445" y="44251"/>
                </a:lnTo>
                <a:lnTo>
                  <a:pt x="40309" y="56740"/>
                </a:lnTo>
                <a:lnTo>
                  <a:pt x="41466" y="69373"/>
                </a:lnTo>
                <a:lnTo>
                  <a:pt x="41843" y="79749"/>
                </a:lnTo>
                <a:lnTo>
                  <a:pt x="41835" y="82191"/>
                </a:lnTo>
                <a:lnTo>
                  <a:pt x="40627" y="92673"/>
                </a:lnTo>
                <a:lnTo>
                  <a:pt x="29271" y="93865"/>
                </a:lnTo>
                <a:lnTo>
                  <a:pt x="19799" y="96877"/>
                </a:lnTo>
                <a:lnTo>
                  <a:pt x="0" y="123777"/>
                </a:lnTo>
                <a:lnTo>
                  <a:pt x="1408" y="128428"/>
                </a:lnTo>
                <a:lnTo>
                  <a:pt x="4559" y="131805"/>
                </a:lnTo>
                <a:lnTo>
                  <a:pt x="9431" y="133464"/>
                </a:lnTo>
                <a:lnTo>
                  <a:pt x="16003" y="132964"/>
                </a:lnTo>
                <a:lnTo>
                  <a:pt x="51551" y="105317"/>
                </a:lnTo>
                <a:lnTo>
                  <a:pt x="53616" y="95303"/>
                </a:lnTo>
                <a:lnTo>
                  <a:pt x="53463" y="84484"/>
                </a:lnTo>
                <a:lnTo>
                  <a:pt x="52639" y="73304"/>
                </a:lnTo>
                <a:lnTo>
                  <a:pt x="52690" y="62204"/>
                </a:lnTo>
                <a:lnTo>
                  <a:pt x="55162" y="51627"/>
                </a:lnTo>
                <a:lnTo>
                  <a:pt x="66476" y="47028"/>
                </a:lnTo>
                <a:lnTo>
                  <a:pt x="77335" y="42442"/>
                </a:lnTo>
                <a:lnTo>
                  <a:pt x="88178" y="39167"/>
                </a:lnTo>
                <a:lnTo>
                  <a:pt x="99439" y="38505"/>
                </a:lnTo>
                <a:lnTo>
                  <a:pt x="122462" y="38505"/>
                </a:lnTo>
                <a:lnTo>
                  <a:pt x="122517" y="37573"/>
                </a:lnTo>
                <a:lnTo>
                  <a:pt x="55242" y="37573"/>
                </a:lnTo>
                <a:lnTo>
                  <a:pt x="54352" y="34244"/>
                </a:lnTo>
                <a:lnTo>
                  <a:pt x="88933" y="17033"/>
                </a:lnTo>
                <a:lnTo>
                  <a:pt x="122585" y="16895"/>
                </a:lnTo>
                <a:lnTo>
                  <a:pt x="122492" y="15465"/>
                </a:lnTo>
                <a:lnTo>
                  <a:pt x="120310" y="7810"/>
                </a:lnTo>
                <a:lnTo>
                  <a:pt x="116699" y="2907"/>
                </a:lnTo>
                <a:lnTo>
                  <a:pt x="111709" y="416"/>
                </a:lnTo>
                <a:lnTo>
                  <a:pt x="105393" y="0"/>
                </a:lnTo>
                <a:close/>
              </a:path>
              <a:path w="125094" h="133985">
                <a:moveTo>
                  <a:pt x="122462" y="38505"/>
                </a:moveTo>
                <a:lnTo>
                  <a:pt x="99439" y="38505"/>
                </a:lnTo>
                <a:lnTo>
                  <a:pt x="111556" y="41756"/>
                </a:lnTo>
                <a:lnTo>
                  <a:pt x="109367" y="69373"/>
                </a:lnTo>
                <a:lnTo>
                  <a:pt x="108582" y="79749"/>
                </a:lnTo>
                <a:lnTo>
                  <a:pt x="104976" y="82191"/>
                </a:lnTo>
                <a:lnTo>
                  <a:pt x="95997" y="89385"/>
                </a:lnTo>
                <a:lnTo>
                  <a:pt x="89294" y="96450"/>
                </a:lnTo>
                <a:lnTo>
                  <a:pt x="84681" y="103194"/>
                </a:lnTo>
                <a:lnTo>
                  <a:pt x="81971" y="109429"/>
                </a:lnTo>
                <a:lnTo>
                  <a:pt x="80979" y="114964"/>
                </a:lnTo>
                <a:lnTo>
                  <a:pt x="81518" y="119607"/>
                </a:lnTo>
                <a:lnTo>
                  <a:pt x="83401" y="123170"/>
                </a:lnTo>
                <a:lnTo>
                  <a:pt x="86467" y="125466"/>
                </a:lnTo>
                <a:lnTo>
                  <a:pt x="90457" y="126289"/>
                </a:lnTo>
                <a:lnTo>
                  <a:pt x="95267" y="125460"/>
                </a:lnTo>
                <a:lnTo>
                  <a:pt x="124524" y="89896"/>
                </a:lnTo>
                <a:lnTo>
                  <a:pt x="123134" y="79749"/>
                </a:lnTo>
                <a:lnTo>
                  <a:pt x="121150" y="68761"/>
                </a:lnTo>
                <a:lnTo>
                  <a:pt x="120290" y="55848"/>
                </a:lnTo>
                <a:lnTo>
                  <a:pt x="122351" y="40381"/>
                </a:lnTo>
                <a:lnTo>
                  <a:pt x="122462" y="38505"/>
                </a:lnTo>
                <a:close/>
              </a:path>
              <a:path w="125094" h="133985">
                <a:moveTo>
                  <a:pt x="122585" y="16895"/>
                </a:moveTo>
                <a:lnTo>
                  <a:pt x="111672" y="16895"/>
                </a:lnTo>
                <a:lnTo>
                  <a:pt x="106823" y="25007"/>
                </a:lnTo>
                <a:lnTo>
                  <a:pt x="91518" y="27462"/>
                </a:lnTo>
                <a:lnTo>
                  <a:pt x="79317" y="31001"/>
                </a:lnTo>
                <a:lnTo>
                  <a:pt x="67448" y="35498"/>
                </a:lnTo>
                <a:lnTo>
                  <a:pt x="55242" y="37573"/>
                </a:lnTo>
                <a:lnTo>
                  <a:pt x="122517" y="37573"/>
                </a:lnTo>
                <a:lnTo>
                  <a:pt x="123115" y="27462"/>
                </a:lnTo>
                <a:lnTo>
                  <a:pt x="123112" y="25007"/>
                </a:lnTo>
                <a:lnTo>
                  <a:pt x="122585" y="16895"/>
                </a:lnTo>
                <a:close/>
              </a:path>
            </a:pathLst>
          </a:custGeom>
          <a:solidFill>
            <a:srgbClr val="2F475C"/>
          </a:solidFill>
        </p:spPr>
        <p:txBody>
          <a:bodyPr wrap="square" lIns="0" tIns="0" rIns="0" bIns="0" rtlCol="0"/>
          <a:lstStyle/>
          <a:p>
            <a:endParaRPr/>
          </a:p>
        </p:txBody>
      </p:sp>
      <p:sp>
        <p:nvSpPr>
          <p:cNvPr id="52" name="bk object 52"/>
          <p:cNvSpPr/>
          <p:nvPr/>
        </p:nvSpPr>
        <p:spPr>
          <a:xfrm>
            <a:off x="8173539" y="4458091"/>
            <a:ext cx="111760" cy="153670"/>
          </a:xfrm>
          <a:custGeom>
            <a:avLst/>
            <a:gdLst/>
            <a:ahLst/>
            <a:cxnLst/>
            <a:rect l="l" t="t" r="r" b="b"/>
            <a:pathLst>
              <a:path w="111759" h="153670">
                <a:moveTo>
                  <a:pt x="72091" y="0"/>
                </a:moveTo>
                <a:lnTo>
                  <a:pt x="49641" y="45997"/>
                </a:lnTo>
                <a:lnTo>
                  <a:pt x="50100" y="57341"/>
                </a:lnTo>
                <a:lnTo>
                  <a:pt x="50876" y="71041"/>
                </a:lnTo>
                <a:lnTo>
                  <a:pt x="51380" y="84213"/>
                </a:lnTo>
                <a:lnTo>
                  <a:pt x="51115" y="96290"/>
                </a:lnTo>
                <a:lnTo>
                  <a:pt x="49583" y="106707"/>
                </a:lnTo>
                <a:lnTo>
                  <a:pt x="43319" y="106999"/>
                </a:lnTo>
                <a:lnTo>
                  <a:pt x="32639" y="108749"/>
                </a:lnTo>
                <a:lnTo>
                  <a:pt x="2060" y="131744"/>
                </a:lnTo>
                <a:lnTo>
                  <a:pt x="0" y="142309"/>
                </a:lnTo>
                <a:lnTo>
                  <a:pt x="1046" y="146752"/>
                </a:lnTo>
                <a:lnTo>
                  <a:pt x="3442" y="150259"/>
                </a:lnTo>
                <a:lnTo>
                  <a:pt x="7162" y="152547"/>
                </a:lnTo>
                <a:lnTo>
                  <a:pt x="12182" y="153333"/>
                </a:lnTo>
                <a:lnTo>
                  <a:pt x="18474" y="152334"/>
                </a:lnTo>
                <a:lnTo>
                  <a:pt x="55860" y="124829"/>
                </a:lnTo>
                <a:lnTo>
                  <a:pt x="62882" y="91628"/>
                </a:lnTo>
                <a:lnTo>
                  <a:pt x="62530" y="79666"/>
                </a:lnTo>
                <a:lnTo>
                  <a:pt x="61880" y="67569"/>
                </a:lnTo>
                <a:lnTo>
                  <a:pt x="61678" y="59929"/>
                </a:lnTo>
                <a:lnTo>
                  <a:pt x="61667" y="53570"/>
                </a:lnTo>
                <a:lnTo>
                  <a:pt x="62211" y="43680"/>
                </a:lnTo>
                <a:lnTo>
                  <a:pt x="64432" y="32356"/>
                </a:lnTo>
                <a:lnTo>
                  <a:pt x="99103" y="32356"/>
                </a:lnTo>
                <a:lnTo>
                  <a:pt x="97990" y="29872"/>
                </a:lnTo>
                <a:lnTo>
                  <a:pt x="84381" y="29872"/>
                </a:lnTo>
                <a:lnTo>
                  <a:pt x="77650" y="26493"/>
                </a:lnTo>
                <a:lnTo>
                  <a:pt x="71173" y="22798"/>
                </a:lnTo>
                <a:lnTo>
                  <a:pt x="64442" y="19420"/>
                </a:lnTo>
                <a:lnTo>
                  <a:pt x="65458" y="14505"/>
                </a:lnTo>
                <a:lnTo>
                  <a:pt x="70284" y="10199"/>
                </a:lnTo>
                <a:lnTo>
                  <a:pt x="86950" y="10199"/>
                </a:lnTo>
                <a:lnTo>
                  <a:pt x="81678" y="4369"/>
                </a:lnTo>
                <a:lnTo>
                  <a:pt x="72091" y="0"/>
                </a:lnTo>
                <a:close/>
              </a:path>
              <a:path w="111759" h="153670">
                <a:moveTo>
                  <a:pt x="99103" y="32356"/>
                </a:moveTo>
                <a:lnTo>
                  <a:pt x="64432" y="32356"/>
                </a:lnTo>
                <a:lnTo>
                  <a:pt x="70860" y="33755"/>
                </a:lnTo>
                <a:lnTo>
                  <a:pt x="77785" y="38848"/>
                </a:lnTo>
                <a:lnTo>
                  <a:pt x="84879" y="45997"/>
                </a:lnTo>
                <a:lnTo>
                  <a:pt x="91815" y="53570"/>
                </a:lnTo>
                <a:lnTo>
                  <a:pt x="98266" y="59929"/>
                </a:lnTo>
                <a:lnTo>
                  <a:pt x="103903" y="63441"/>
                </a:lnTo>
                <a:lnTo>
                  <a:pt x="108399" y="62469"/>
                </a:lnTo>
                <a:lnTo>
                  <a:pt x="111427" y="55379"/>
                </a:lnTo>
                <a:lnTo>
                  <a:pt x="105363" y="45853"/>
                </a:lnTo>
                <a:lnTo>
                  <a:pt x="100118" y="34620"/>
                </a:lnTo>
                <a:lnTo>
                  <a:pt x="99103" y="32356"/>
                </a:lnTo>
                <a:close/>
              </a:path>
              <a:path w="111759" h="153670">
                <a:moveTo>
                  <a:pt x="86950" y="10199"/>
                </a:moveTo>
                <a:lnTo>
                  <a:pt x="70284" y="10199"/>
                </a:lnTo>
                <a:lnTo>
                  <a:pt x="80063" y="12346"/>
                </a:lnTo>
                <a:lnTo>
                  <a:pt x="81841" y="21261"/>
                </a:lnTo>
                <a:lnTo>
                  <a:pt x="84381" y="29872"/>
                </a:lnTo>
                <a:lnTo>
                  <a:pt x="97990" y="29872"/>
                </a:lnTo>
                <a:lnTo>
                  <a:pt x="94930" y="23048"/>
                </a:lnTo>
                <a:lnTo>
                  <a:pt x="89037" y="12508"/>
                </a:lnTo>
                <a:lnTo>
                  <a:pt x="86950" y="10199"/>
                </a:lnTo>
                <a:close/>
              </a:path>
            </a:pathLst>
          </a:custGeom>
          <a:solidFill>
            <a:srgbClr val="2F475C"/>
          </a:solidFill>
        </p:spPr>
        <p:txBody>
          <a:bodyPr wrap="square" lIns="0" tIns="0" rIns="0" bIns="0" rtlCol="0"/>
          <a:lstStyle/>
          <a:p>
            <a:endParaRPr/>
          </a:p>
        </p:txBody>
      </p:sp>
      <p:sp>
        <p:nvSpPr>
          <p:cNvPr id="53" name="bk object 53"/>
          <p:cNvSpPr/>
          <p:nvPr/>
        </p:nvSpPr>
        <p:spPr>
          <a:xfrm>
            <a:off x="7838257" y="4889772"/>
            <a:ext cx="120014" cy="154940"/>
          </a:xfrm>
          <a:custGeom>
            <a:avLst/>
            <a:gdLst/>
            <a:ahLst/>
            <a:cxnLst/>
            <a:rect l="l" t="t" r="r" b="b"/>
            <a:pathLst>
              <a:path w="120015" h="154939">
                <a:moveTo>
                  <a:pt x="77927" y="110192"/>
                </a:moveTo>
                <a:lnTo>
                  <a:pt x="62412" y="110192"/>
                </a:lnTo>
                <a:lnTo>
                  <a:pt x="69778" y="112821"/>
                </a:lnTo>
                <a:lnTo>
                  <a:pt x="70521" y="124908"/>
                </a:lnTo>
                <a:lnTo>
                  <a:pt x="71526" y="147706"/>
                </a:lnTo>
                <a:lnTo>
                  <a:pt x="72352" y="152587"/>
                </a:lnTo>
                <a:lnTo>
                  <a:pt x="74158" y="154333"/>
                </a:lnTo>
                <a:lnTo>
                  <a:pt x="77510" y="153779"/>
                </a:lnTo>
                <a:lnTo>
                  <a:pt x="82975" y="151761"/>
                </a:lnTo>
                <a:lnTo>
                  <a:pt x="91122" y="149115"/>
                </a:lnTo>
                <a:lnTo>
                  <a:pt x="102518" y="146676"/>
                </a:lnTo>
                <a:lnTo>
                  <a:pt x="117729" y="145280"/>
                </a:lnTo>
                <a:lnTo>
                  <a:pt x="118991" y="141068"/>
                </a:lnTo>
                <a:lnTo>
                  <a:pt x="86982" y="141068"/>
                </a:lnTo>
                <a:lnTo>
                  <a:pt x="83656" y="140109"/>
                </a:lnTo>
                <a:lnTo>
                  <a:pt x="81523" y="138259"/>
                </a:lnTo>
                <a:lnTo>
                  <a:pt x="80341" y="135680"/>
                </a:lnTo>
                <a:lnTo>
                  <a:pt x="79866" y="132529"/>
                </a:lnTo>
                <a:lnTo>
                  <a:pt x="79969" y="126808"/>
                </a:lnTo>
                <a:lnTo>
                  <a:pt x="80152" y="123329"/>
                </a:lnTo>
                <a:lnTo>
                  <a:pt x="80190" y="117425"/>
                </a:lnTo>
                <a:lnTo>
                  <a:pt x="79615" y="113823"/>
                </a:lnTo>
                <a:lnTo>
                  <a:pt x="78291" y="110611"/>
                </a:lnTo>
                <a:lnTo>
                  <a:pt x="77927" y="110192"/>
                </a:lnTo>
                <a:close/>
              </a:path>
              <a:path w="120015" h="154939">
                <a:moveTo>
                  <a:pt x="70547" y="0"/>
                </a:moveTo>
                <a:lnTo>
                  <a:pt x="20399" y="75335"/>
                </a:lnTo>
                <a:lnTo>
                  <a:pt x="5775" y="128969"/>
                </a:lnTo>
                <a:lnTo>
                  <a:pt x="0" y="150600"/>
                </a:lnTo>
                <a:lnTo>
                  <a:pt x="7723" y="152739"/>
                </a:lnTo>
                <a:lnTo>
                  <a:pt x="19103" y="150040"/>
                </a:lnTo>
                <a:lnTo>
                  <a:pt x="31556" y="144506"/>
                </a:lnTo>
                <a:lnTo>
                  <a:pt x="39783" y="139722"/>
                </a:lnTo>
                <a:lnTo>
                  <a:pt x="23598" y="139722"/>
                </a:lnTo>
                <a:lnTo>
                  <a:pt x="13137" y="135411"/>
                </a:lnTo>
                <a:lnTo>
                  <a:pt x="22235" y="98094"/>
                </a:lnTo>
                <a:lnTo>
                  <a:pt x="36627" y="50580"/>
                </a:lnTo>
                <a:lnTo>
                  <a:pt x="49107" y="13442"/>
                </a:lnTo>
                <a:lnTo>
                  <a:pt x="57947" y="7961"/>
                </a:lnTo>
                <a:lnTo>
                  <a:pt x="88896" y="7961"/>
                </a:lnTo>
                <a:lnTo>
                  <a:pt x="88115" y="6968"/>
                </a:lnTo>
                <a:lnTo>
                  <a:pt x="80640" y="2277"/>
                </a:lnTo>
                <a:lnTo>
                  <a:pt x="70547" y="0"/>
                </a:lnTo>
                <a:close/>
              </a:path>
              <a:path w="120015" h="154939">
                <a:moveTo>
                  <a:pt x="88896" y="7961"/>
                </a:moveTo>
                <a:lnTo>
                  <a:pt x="57947" y="7961"/>
                </a:lnTo>
                <a:lnTo>
                  <a:pt x="70454" y="8632"/>
                </a:lnTo>
                <a:lnTo>
                  <a:pt x="82641" y="11798"/>
                </a:lnTo>
                <a:lnTo>
                  <a:pt x="94084" y="48141"/>
                </a:lnTo>
                <a:lnTo>
                  <a:pt x="102785" y="85861"/>
                </a:lnTo>
                <a:lnTo>
                  <a:pt x="108767" y="136176"/>
                </a:lnTo>
                <a:lnTo>
                  <a:pt x="106542" y="137003"/>
                </a:lnTo>
                <a:lnTo>
                  <a:pt x="98182" y="139675"/>
                </a:lnTo>
                <a:lnTo>
                  <a:pt x="91743" y="140977"/>
                </a:lnTo>
                <a:lnTo>
                  <a:pt x="86982" y="141068"/>
                </a:lnTo>
                <a:lnTo>
                  <a:pt x="118991" y="141068"/>
                </a:lnTo>
                <a:lnTo>
                  <a:pt x="119832" y="138259"/>
                </a:lnTo>
                <a:lnTo>
                  <a:pt x="119801" y="135411"/>
                </a:lnTo>
                <a:lnTo>
                  <a:pt x="119413" y="126808"/>
                </a:lnTo>
                <a:lnTo>
                  <a:pt x="117053" y="113077"/>
                </a:lnTo>
                <a:lnTo>
                  <a:pt x="113668" y="98094"/>
                </a:lnTo>
                <a:lnTo>
                  <a:pt x="110094" y="83169"/>
                </a:lnTo>
                <a:lnTo>
                  <a:pt x="107162" y="69612"/>
                </a:lnTo>
                <a:lnTo>
                  <a:pt x="97440" y="22688"/>
                </a:lnTo>
                <a:lnTo>
                  <a:pt x="93530" y="13847"/>
                </a:lnTo>
                <a:lnTo>
                  <a:pt x="88896" y="7961"/>
                </a:lnTo>
                <a:close/>
              </a:path>
              <a:path w="120015" h="154939">
                <a:moveTo>
                  <a:pt x="60665" y="104858"/>
                </a:moveTo>
                <a:lnTo>
                  <a:pt x="51959" y="105995"/>
                </a:lnTo>
                <a:lnTo>
                  <a:pt x="41057" y="108480"/>
                </a:lnTo>
                <a:lnTo>
                  <a:pt x="38090" y="118652"/>
                </a:lnTo>
                <a:lnTo>
                  <a:pt x="34945" y="128887"/>
                </a:lnTo>
                <a:lnTo>
                  <a:pt x="30490" y="136729"/>
                </a:lnTo>
                <a:lnTo>
                  <a:pt x="23598" y="139722"/>
                </a:lnTo>
                <a:lnTo>
                  <a:pt x="39783" y="139722"/>
                </a:lnTo>
                <a:lnTo>
                  <a:pt x="42503" y="138140"/>
                </a:lnTo>
                <a:lnTo>
                  <a:pt x="45469" y="125812"/>
                </a:lnTo>
                <a:lnTo>
                  <a:pt x="50601" y="114396"/>
                </a:lnTo>
                <a:lnTo>
                  <a:pt x="56570" y="112821"/>
                </a:lnTo>
                <a:lnTo>
                  <a:pt x="62412" y="110192"/>
                </a:lnTo>
                <a:lnTo>
                  <a:pt x="77927" y="110192"/>
                </a:lnTo>
                <a:lnTo>
                  <a:pt x="75977" y="107948"/>
                </a:lnTo>
                <a:lnTo>
                  <a:pt x="72426" y="105994"/>
                </a:lnTo>
                <a:lnTo>
                  <a:pt x="67406" y="104912"/>
                </a:lnTo>
                <a:lnTo>
                  <a:pt x="60665" y="104858"/>
                </a:lnTo>
                <a:close/>
              </a:path>
            </a:pathLst>
          </a:custGeom>
          <a:solidFill>
            <a:srgbClr val="2F475C"/>
          </a:solidFill>
        </p:spPr>
        <p:txBody>
          <a:bodyPr wrap="square" lIns="0" tIns="0" rIns="0" bIns="0" rtlCol="0"/>
          <a:lstStyle/>
          <a:p>
            <a:endParaRPr/>
          </a:p>
        </p:txBody>
      </p:sp>
      <p:sp>
        <p:nvSpPr>
          <p:cNvPr id="54" name="bk object 54"/>
          <p:cNvSpPr/>
          <p:nvPr/>
        </p:nvSpPr>
        <p:spPr>
          <a:xfrm>
            <a:off x="7885594" y="4914900"/>
            <a:ext cx="32384" cy="67310"/>
          </a:xfrm>
          <a:custGeom>
            <a:avLst/>
            <a:gdLst/>
            <a:ahLst/>
            <a:cxnLst/>
            <a:rect l="l" t="t" r="r" b="b"/>
            <a:pathLst>
              <a:path w="32384" h="67310">
                <a:moveTo>
                  <a:pt x="19901" y="0"/>
                </a:moveTo>
                <a:lnTo>
                  <a:pt x="13341" y="8616"/>
                </a:lnTo>
                <a:lnTo>
                  <a:pt x="8679" y="19318"/>
                </a:lnTo>
                <a:lnTo>
                  <a:pt x="5640" y="31245"/>
                </a:lnTo>
                <a:lnTo>
                  <a:pt x="3116" y="44357"/>
                </a:lnTo>
                <a:lnTo>
                  <a:pt x="0" y="58614"/>
                </a:lnTo>
                <a:lnTo>
                  <a:pt x="6257" y="63086"/>
                </a:lnTo>
                <a:lnTo>
                  <a:pt x="17072" y="64436"/>
                </a:lnTo>
                <a:lnTo>
                  <a:pt x="28355" y="66973"/>
                </a:lnTo>
                <a:lnTo>
                  <a:pt x="32050" y="60974"/>
                </a:lnTo>
                <a:lnTo>
                  <a:pt x="31088" y="54970"/>
                </a:lnTo>
                <a:lnTo>
                  <a:pt x="19965" y="54970"/>
                </a:lnTo>
                <a:lnTo>
                  <a:pt x="10503" y="53644"/>
                </a:lnTo>
                <a:lnTo>
                  <a:pt x="11011" y="46609"/>
                </a:lnTo>
                <a:lnTo>
                  <a:pt x="12916" y="39839"/>
                </a:lnTo>
                <a:lnTo>
                  <a:pt x="20006" y="38912"/>
                </a:lnTo>
                <a:lnTo>
                  <a:pt x="28997" y="38912"/>
                </a:lnTo>
                <a:lnTo>
                  <a:pt x="28524" y="33563"/>
                </a:lnTo>
                <a:lnTo>
                  <a:pt x="27721" y="21490"/>
                </a:lnTo>
                <a:lnTo>
                  <a:pt x="25430" y="10080"/>
                </a:lnTo>
                <a:lnTo>
                  <a:pt x="19901" y="0"/>
                </a:lnTo>
                <a:close/>
              </a:path>
              <a:path w="32384" h="67310">
                <a:moveTo>
                  <a:pt x="28997" y="38912"/>
                </a:moveTo>
                <a:lnTo>
                  <a:pt x="20006" y="38912"/>
                </a:lnTo>
                <a:lnTo>
                  <a:pt x="21806" y="48618"/>
                </a:lnTo>
                <a:lnTo>
                  <a:pt x="19965" y="54970"/>
                </a:lnTo>
                <a:lnTo>
                  <a:pt x="31088" y="54970"/>
                </a:lnTo>
                <a:lnTo>
                  <a:pt x="29592" y="45634"/>
                </a:lnTo>
                <a:lnTo>
                  <a:pt x="28997" y="38912"/>
                </a:lnTo>
                <a:close/>
              </a:path>
            </a:pathLst>
          </a:custGeom>
          <a:solidFill>
            <a:srgbClr val="2F475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73E68"/>
                </a:solidFill>
                <a:latin typeface="Calibri"/>
                <a:cs typeface="Calibri"/>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663566" y="1341119"/>
            <a:ext cx="3369309" cy="3321685"/>
          </a:xfrm>
          <a:prstGeom prst="rect">
            <a:avLst/>
          </a:prstGeom>
        </p:spPr>
        <p:txBody>
          <a:bodyPr wrap="square" lIns="0" tIns="0" rIns="0" bIns="0">
            <a:spAutoFit/>
          </a:bodyPr>
          <a:lstStyle>
            <a:lvl1pPr>
              <a:defRPr sz="1800" b="1" i="0">
                <a:solidFill>
                  <a:srgbClr val="273E68"/>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7" name="Holder 7"/>
          <p:cNvSpPr>
            <a:spLocks noGrp="1"/>
          </p:cNvSpPr>
          <p:nvPr>
            <p:ph type="sldNum" sz="quarter" idx="7"/>
          </p:nvPr>
        </p:nvSpPr>
        <p:spPr/>
        <p:txBody>
          <a:bodyPr lIns="0" tIns="0" rIns="0" bIns="0"/>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4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11430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18" name="bk object 18"/>
          <p:cNvSpPr/>
          <p:nvPr/>
        </p:nvSpPr>
        <p:spPr>
          <a:xfrm>
            <a:off x="0" y="2287523"/>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19" name="bk object 19"/>
          <p:cNvSpPr/>
          <p:nvPr/>
        </p:nvSpPr>
        <p:spPr>
          <a:xfrm>
            <a:off x="0" y="2860548"/>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0" name="bk object 20"/>
          <p:cNvSpPr/>
          <p:nvPr/>
        </p:nvSpPr>
        <p:spPr>
          <a:xfrm>
            <a:off x="0" y="3432047"/>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1" name="bk object 21"/>
          <p:cNvSpPr/>
          <p:nvPr/>
        </p:nvSpPr>
        <p:spPr>
          <a:xfrm>
            <a:off x="0" y="40050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2" name="bk object 22"/>
          <p:cNvSpPr/>
          <p:nvPr/>
        </p:nvSpPr>
        <p:spPr>
          <a:xfrm>
            <a:off x="0" y="45765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3" name="bk object 23"/>
          <p:cNvSpPr/>
          <p:nvPr/>
        </p:nvSpPr>
        <p:spPr>
          <a:xfrm>
            <a:off x="0" y="1716023"/>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73E6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5" name="Holder 5"/>
          <p:cNvSpPr>
            <a:spLocks noGrp="1"/>
          </p:cNvSpPr>
          <p:nvPr>
            <p:ph type="sldNum" sz="quarter" idx="7"/>
          </p:nvPr>
        </p:nvSpPr>
        <p:spPr/>
        <p:txBody>
          <a:bodyPr lIns="0" tIns="0" rIns="0" bIns="0"/>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3/1/2023</a:t>
            </a:fld>
            <a:endParaRPr lang="en-US"/>
          </a:p>
        </p:txBody>
      </p:sp>
      <p:sp>
        <p:nvSpPr>
          <p:cNvPr id="4" name="Holder 4"/>
          <p:cNvSpPr>
            <a:spLocks noGrp="1"/>
          </p:cNvSpPr>
          <p:nvPr>
            <p:ph type="sldNum" sz="quarter" idx="7"/>
          </p:nvPr>
        </p:nvSpPr>
        <p:spPr/>
        <p:txBody>
          <a:bodyPr lIns="0" tIns="0" rIns="0" bIns="0"/>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5" indent="0" algn="ctr">
              <a:buNone/>
              <a:defRPr sz="1500"/>
            </a:lvl2pPr>
            <a:lvl3pPr marL="685808" indent="0" algn="ctr">
              <a:buNone/>
              <a:defRPr sz="1351"/>
            </a:lvl3pPr>
            <a:lvl4pPr marL="1028713" indent="0" algn="ctr">
              <a:buNone/>
              <a:defRPr sz="1200"/>
            </a:lvl4pPr>
            <a:lvl5pPr marL="1371617" indent="0" algn="ctr">
              <a:buNone/>
              <a:defRPr sz="1200"/>
            </a:lvl5pPr>
            <a:lvl6pPr marL="1714522" indent="0" algn="ctr">
              <a:buNone/>
              <a:defRPr sz="1200"/>
            </a:lvl6pPr>
            <a:lvl7pPr marL="2057426" indent="0" algn="ctr">
              <a:buNone/>
              <a:defRPr sz="1200"/>
            </a:lvl7pPr>
            <a:lvl8pPr marL="2400330" indent="0" algn="ctr">
              <a:buNone/>
              <a:defRPr sz="1200"/>
            </a:lvl8pPr>
            <a:lvl9pPr marL="2743235"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1" y="4767264"/>
            <a:ext cx="2057400" cy="273844"/>
          </a:xfrm>
          <a:prstGeom prst="rect">
            <a:avLst/>
          </a:prstGeom>
        </p:spPr>
        <p:txBody>
          <a:bodyPr/>
          <a:lstStyle/>
          <a:p>
            <a:fld id="{C28ADED4-B8B2-FE4D-AC8A-493C3A5AB4F8}" type="datetimeFigureOut">
              <a:rPr lang="en-US" smtClean="0"/>
              <a:t>3/1/2023</a:t>
            </a:fld>
            <a:endParaRPr lang="en-US"/>
          </a:p>
        </p:txBody>
      </p:sp>
      <p:sp>
        <p:nvSpPr>
          <p:cNvPr id="5" name="Footer Placeholder 4"/>
          <p:cNvSpPr>
            <a:spLocks noGrp="1"/>
          </p:cNvSpPr>
          <p:nvPr>
            <p:ph type="ftr" sz="quarter" idx="11"/>
          </p:nvPr>
        </p:nvSpPr>
        <p:spPr>
          <a:xfrm>
            <a:off x="3028952"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1" y="4767264"/>
            <a:ext cx="2057400" cy="273844"/>
          </a:xfrm>
          <a:prstGeom prst="rect">
            <a:avLst/>
          </a:prstGeom>
        </p:spPr>
        <p:txBody>
          <a:bodyPr/>
          <a:lstStyle/>
          <a:p>
            <a:fld id="{11B50A1B-C624-2344-9774-9F1AB13A94F8}" type="slidenum">
              <a:rPr lang="en-US" smtClean="0"/>
              <a:t>‹#›</a:t>
            </a:fld>
            <a:endParaRPr lang="en-US"/>
          </a:p>
        </p:txBody>
      </p:sp>
    </p:spTree>
    <p:extLst>
      <p:ext uri="{BB962C8B-B14F-4D97-AF65-F5344CB8AC3E}">
        <p14:creationId xmlns:p14="http://schemas.microsoft.com/office/powerpoint/2010/main" val="3879772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5143500">
                <a:moveTo>
                  <a:pt x="0" y="5143500"/>
                </a:moveTo>
                <a:lnTo>
                  <a:pt x="9144000" y="5143500"/>
                </a:lnTo>
                <a:lnTo>
                  <a:pt x="9144000" y="0"/>
                </a:lnTo>
                <a:lnTo>
                  <a:pt x="0" y="0"/>
                </a:lnTo>
                <a:lnTo>
                  <a:pt x="0" y="5143500"/>
                </a:lnTo>
              </a:path>
            </a:pathLst>
          </a:custGeom>
          <a:solidFill>
            <a:srgbClr val="F4F7F9"/>
          </a:solidFill>
        </p:spPr>
        <p:txBody>
          <a:bodyPr wrap="square" lIns="0" tIns="0" rIns="0" bIns="0" rtlCol="0"/>
          <a:lstStyle/>
          <a:p>
            <a:endParaRPr/>
          </a:p>
        </p:txBody>
      </p:sp>
      <p:sp>
        <p:nvSpPr>
          <p:cNvPr id="17" name="bk object 17"/>
          <p:cNvSpPr/>
          <p:nvPr/>
        </p:nvSpPr>
        <p:spPr>
          <a:xfrm>
            <a:off x="0" y="0"/>
            <a:ext cx="9144000" cy="5143498"/>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0" y="5715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19" name="bk object 19"/>
          <p:cNvSpPr/>
          <p:nvPr/>
        </p:nvSpPr>
        <p:spPr>
          <a:xfrm>
            <a:off x="0" y="1143000"/>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0" name="bk object 20"/>
          <p:cNvSpPr/>
          <p:nvPr/>
        </p:nvSpPr>
        <p:spPr>
          <a:xfrm>
            <a:off x="0" y="2287523"/>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1" name="bk object 21"/>
          <p:cNvSpPr/>
          <p:nvPr/>
        </p:nvSpPr>
        <p:spPr>
          <a:xfrm>
            <a:off x="0" y="2860548"/>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2" name="bk object 22"/>
          <p:cNvSpPr/>
          <p:nvPr/>
        </p:nvSpPr>
        <p:spPr>
          <a:xfrm>
            <a:off x="0" y="3432047"/>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3" name="bk object 23"/>
          <p:cNvSpPr/>
          <p:nvPr/>
        </p:nvSpPr>
        <p:spPr>
          <a:xfrm>
            <a:off x="0" y="40050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4" name="bk object 24"/>
          <p:cNvSpPr/>
          <p:nvPr/>
        </p:nvSpPr>
        <p:spPr>
          <a:xfrm>
            <a:off x="0" y="4576571"/>
            <a:ext cx="9144000" cy="0"/>
          </a:xfrm>
          <a:custGeom>
            <a:avLst/>
            <a:gdLst/>
            <a:ahLst/>
            <a:cxnLst/>
            <a:rect l="l" t="t" r="r" b="b"/>
            <a:pathLst>
              <a:path w="9144000">
                <a:moveTo>
                  <a:pt x="0" y="0"/>
                </a:moveTo>
                <a:lnTo>
                  <a:pt x="9144000" y="0"/>
                </a:lnTo>
              </a:path>
            </a:pathLst>
          </a:custGeom>
          <a:ln w="10413">
            <a:solidFill>
              <a:srgbClr val="2F475C"/>
            </a:solidFill>
          </a:ln>
        </p:spPr>
        <p:txBody>
          <a:bodyPr wrap="square" lIns="0" tIns="0" rIns="0" bIns="0" rtlCol="0"/>
          <a:lstStyle/>
          <a:p>
            <a:endParaRPr/>
          </a:p>
        </p:txBody>
      </p:sp>
      <p:sp>
        <p:nvSpPr>
          <p:cNvPr id="25" name="bk object 25"/>
          <p:cNvSpPr/>
          <p:nvPr/>
        </p:nvSpPr>
        <p:spPr>
          <a:xfrm>
            <a:off x="0" y="1716023"/>
            <a:ext cx="9144000" cy="0"/>
          </a:xfrm>
          <a:custGeom>
            <a:avLst/>
            <a:gdLst/>
            <a:ahLst/>
            <a:cxnLst/>
            <a:rect l="l" t="t" r="r" b="b"/>
            <a:pathLst>
              <a:path w="9144000">
                <a:moveTo>
                  <a:pt x="0" y="0"/>
                </a:moveTo>
                <a:lnTo>
                  <a:pt x="9144000" y="0"/>
                </a:lnTo>
              </a:path>
            </a:pathLst>
          </a:custGeom>
          <a:ln w="10414">
            <a:solidFill>
              <a:srgbClr val="2F475C"/>
            </a:solidFill>
          </a:ln>
        </p:spPr>
        <p:txBody>
          <a:bodyPr wrap="square" lIns="0" tIns="0" rIns="0" bIns="0" rtlCol="0"/>
          <a:lstStyle/>
          <a:p>
            <a:endParaRPr/>
          </a:p>
        </p:txBody>
      </p:sp>
      <p:sp>
        <p:nvSpPr>
          <p:cNvPr id="2" name="Holder 2"/>
          <p:cNvSpPr>
            <a:spLocks noGrp="1"/>
          </p:cNvSpPr>
          <p:nvPr>
            <p:ph type="title"/>
          </p:nvPr>
        </p:nvSpPr>
        <p:spPr>
          <a:xfrm>
            <a:off x="1015695" y="813206"/>
            <a:ext cx="7112609" cy="407034"/>
          </a:xfrm>
          <a:prstGeom prst="rect">
            <a:avLst/>
          </a:prstGeom>
        </p:spPr>
        <p:txBody>
          <a:bodyPr wrap="square" lIns="0" tIns="0" rIns="0" bIns="0">
            <a:spAutoFit/>
          </a:bodyPr>
          <a:lstStyle>
            <a:lvl1pPr>
              <a:defRPr sz="3000" b="1" i="0">
                <a:solidFill>
                  <a:srgbClr val="273E68"/>
                </a:solidFill>
                <a:latin typeface="Calibri"/>
                <a:cs typeface="Calibri"/>
              </a:defRPr>
            </a:lvl1pPr>
          </a:lstStyle>
          <a:p>
            <a:endParaRPr/>
          </a:p>
        </p:txBody>
      </p:sp>
      <p:sp>
        <p:nvSpPr>
          <p:cNvPr id="3" name="Holder 3"/>
          <p:cNvSpPr>
            <a:spLocks noGrp="1"/>
          </p:cNvSpPr>
          <p:nvPr>
            <p:ph type="body" idx="1"/>
          </p:nvPr>
        </p:nvSpPr>
        <p:spPr>
          <a:xfrm>
            <a:off x="2286508" y="2498725"/>
            <a:ext cx="4570983" cy="1313814"/>
          </a:xfrm>
          <a:prstGeom prst="rect">
            <a:avLst/>
          </a:prstGeom>
        </p:spPr>
        <p:txBody>
          <a:bodyPr wrap="square" lIns="0" tIns="0" rIns="0" bIns="0">
            <a:spAutoFit/>
          </a:bodyPr>
          <a:lstStyle>
            <a:lvl1pPr>
              <a:defRPr sz="2000" b="0" i="0">
                <a:solidFill>
                  <a:srgbClr val="273E68"/>
                </a:solidFill>
                <a:latin typeface="Calibri"/>
                <a:cs typeface="Calibri"/>
              </a:defRPr>
            </a:lvl1pPr>
          </a:lstStyle>
          <a:p>
            <a:endParaRPr/>
          </a:p>
        </p:txBody>
      </p:sp>
      <p:sp>
        <p:nvSpPr>
          <p:cNvPr id="4" name="Holder 4"/>
          <p:cNvSpPr>
            <a:spLocks noGrp="1"/>
          </p:cNvSpPr>
          <p:nvPr>
            <p:ph type="ftr" sz="quarter" idx="5"/>
          </p:nvPr>
        </p:nvSpPr>
        <p:spPr>
          <a:xfrm>
            <a:off x="3108960" y="4783455"/>
            <a:ext cx="2926079"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3/1/2023</a:t>
            </a:fld>
            <a:endParaRPr lang="en-US"/>
          </a:p>
        </p:txBody>
      </p:sp>
      <p:sp>
        <p:nvSpPr>
          <p:cNvPr id="6" name="Holder 6"/>
          <p:cNvSpPr>
            <a:spLocks noGrp="1"/>
          </p:cNvSpPr>
          <p:nvPr>
            <p:ph type="sldNum" sz="quarter" idx="7"/>
          </p:nvPr>
        </p:nvSpPr>
        <p:spPr>
          <a:xfrm>
            <a:off x="4482338" y="4824704"/>
            <a:ext cx="179070" cy="152400"/>
          </a:xfrm>
          <a:prstGeom prst="rect">
            <a:avLst/>
          </a:prstGeom>
        </p:spPr>
        <p:txBody>
          <a:bodyPr wrap="square" lIns="0" tIns="0" rIns="0" bIns="0">
            <a:spAutoFit/>
          </a:bodyPr>
          <a:lstStyle>
            <a:lvl1pPr>
              <a:defRPr sz="1000" b="0" i="0">
                <a:solidFill>
                  <a:srgbClr val="6F85AA"/>
                </a:solidFill>
                <a:latin typeface="Calibri"/>
                <a:cs typeface="Calibri"/>
              </a:defRPr>
            </a:lvl1pPr>
          </a:lstStyle>
          <a:p>
            <a:pPr marL="25400">
              <a:lnSpc>
                <a:spcPct val="100000"/>
              </a:lnSpc>
            </a:pPr>
            <a:fld id="{81D60167-4931-47E6-BA6A-407CBD079E47}" type="slidenum">
              <a:rPr spc="-5" dirty="0">
                <a:solidFill>
                  <a:srgbClr val="FFFFFF"/>
                </a:solidFill>
              </a:rPr>
              <a:t>‹#›</a:t>
            </a:fld>
            <a:endParaRPr spc="-5"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2AA2FD-039E-2944-9060-C6D5B7681715}"/>
              </a:ext>
            </a:extLst>
          </p:cNvPr>
          <p:cNvPicPr>
            <a:picLocks noChangeAspect="1"/>
          </p:cNvPicPr>
          <p:nvPr userDrawn="1"/>
        </p:nvPicPr>
        <p:blipFill>
          <a:blip r:embed="rId3"/>
          <a:stretch>
            <a:fillRect/>
          </a:stretch>
        </p:blipFill>
        <p:spPr>
          <a:xfrm>
            <a:off x="-5897" y="0"/>
            <a:ext cx="9157707" cy="5151210"/>
          </a:xfrm>
          <a:prstGeom prst="rect">
            <a:avLst/>
          </a:prstGeom>
        </p:spPr>
      </p:pic>
      <p:sp>
        <p:nvSpPr>
          <p:cNvPr id="2" name="Title Placeholder 1"/>
          <p:cNvSpPr>
            <a:spLocks noGrp="1"/>
          </p:cNvSpPr>
          <p:nvPr>
            <p:ph type="title"/>
          </p:nvPr>
        </p:nvSpPr>
        <p:spPr>
          <a:xfrm>
            <a:off x="626619" y="2720838"/>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0273206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68580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3" indent="-171453" algn="l" defTabSz="685808" rtl="0" eaLnBrk="1" latinLnBrk="0" hangingPunct="1">
        <a:lnSpc>
          <a:spcPct val="90000"/>
        </a:lnSpc>
        <a:spcBef>
          <a:spcPts val="751"/>
        </a:spcBef>
        <a:buFont typeface="Arial"/>
        <a:buChar char="•"/>
        <a:defRPr sz="2100" kern="1200">
          <a:solidFill>
            <a:schemeClr val="tx1"/>
          </a:solidFill>
          <a:latin typeface="+mn-lt"/>
          <a:ea typeface="+mn-ea"/>
          <a:cs typeface="+mn-cs"/>
        </a:defRPr>
      </a:lvl1pPr>
      <a:lvl2pPr marL="514357" indent="-171453" algn="l" defTabSz="685808"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61" indent="-171453" algn="l" defTabSz="685808"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66"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4pPr>
      <a:lvl5pPr marL="1543070"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5pPr>
      <a:lvl6pPr marL="1885974"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879"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783"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687" indent="-171453" algn="l" defTabSz="685808"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808" rtl="0" eaLnBrk="1" latinLnBrk="0" hangingPunct="1">
        <a:defRPr sz="1351" kern="1200">
          <a:solidFill>
            <a:schemeClr val="tx1"/>
          </a:solidFill>
          <a:latin typeface="+mn-lt"/>
          <a:ea typeface="+mn-ea"/>
          <a:cs typeface="+mn-cs"/>
        </a:defRPr>
      </a:lvl1pPr>
      <a:lvl2pPr marL="342905" algn="l" defTabSz="685808" rtl="0" eaLnBrk="1" latinLnBrk="0" hangingPunct="1">
        <a:defRPr sz="1351" kern="1200">
          <a:solidFill>
            <a:schemeClr val="tx1"/>
          </a:solidFill>
          <a:latin typeface="+mn-lt"/>
          <a:ea typeface="+mn-ea"/>
          <a:cs typeface="+mn-cs"/>
        </a:defRPr>
      </a:lvl2pPr>
      <a:lvl3pPr marL="685808" algn="l" defTabSz="685808" rtl="0" eaLnBrk="1" latinLnBrk="0" hangingPunct="1">
        <a:defRPr sz="1351" kern="1200">
          <a:solidFill>
            <a:schemeClr val="tx1"/>
          </a:solidFill>
          <a:latin typeface="+mn-lt"/>
          <a:ea typeface="+mn-ea"/>
          <a:cs typeface="+mn-cs"/>
        </a:defRPr>
      </a:lvl3pPr>
      <a:lvl4pPr marL="1028713" algn="l" defTabSz="685808" rtl="0" eaLnBrk="1" latinLnBrk="0" hangingPunct="1">
        <a:defRPr sz="1351" kern="1200">
          <a:solidFill>
            <a:schemeClr val="tx1"/>
          </a:solidFill>
          <a:latin typeface="+mn-lt"/>
          <a:ea typeface="+mn-ea"/>
          <a:cs typeface="+mn-cs"/>
        </a:defRPr>
      </a:lvl4pPr>
      <a:lvl5pPr marL="1371617" algn="l" defTabSz="685808" rtl="0" eaLnBrk="1" latinLnBrk="0" hangingPunct="1">
        <a:defRPr sz="1351" kern="1200">
          <a:solidFill>
            <a:schemeClr val="tx1"/>
          </a:solidFill>
          <a:latin typeface="+mn-lt"/>
          <a:ea typeface="+mn-ea"/>
          <a:cs typeface="+mn-cs"/>
        </a:defRPr>
      </a:lvl5pPr>
      <a:lvl6pPr marL="1714522" algn="l" defTabSz="685808" rtl="0" eaLnBrk="1" latinLnBrk="0" hangingPunct="1">
        <a:defRPr sz="1351" kern="1200">
          <a:solidFill>
            <a:schemeClr val="tx1"/>
          </a:solidFill>
          <a:latin typeface="+mn-lt"/>
          <a:ea typeface="+mn-ea"/>
          <a:cs typeface="+mn-cs"/>
        </a:defRPr>
      </a:lvl6pPr>
      <a:lvl7pPr marL="2057426" algn="l" defTabSz="685808" rtl="0" eaLnBrk="1" latinLnBrk="0" hangingPunct="1">
        <a:defRPr sz="1351" kern="1200">
          <a:solidFill>
            <a:schemeClr val="tx1"/>
          </a:solidFill>
          <a:latin typeface="+mn-lt"/>
          <a:ea typeface="+mn-ea"/>
          <a:cs typeface="+mn-cs"/>
        </a:defRPr>
      </a:lvl7pPr>
      <a:lvl8pPr marL="2400330" algn="l" defTabSz="685808" rtl="0" eaLnBrk="1" latinLnBrk="0" hangingPunct="1">
        <a:defRPr sz="1351" kern="1200">
          <a:solidFill>
            <a:schemeClr val="tx1"/>
          </a:solidFill>
          <a:latin typeface="+mn-lt"/>
          <a:ea typeface="+mn-ea"/>
          <a:cs typeface="+mn-cs"/>
        </a:defRPr>
      </a:lvl8pPr>
      <a:lvl9pPr marL="2743235" algn="l" defTabSz="685808"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hyperlink" Target="mailto:elearningtechsupport@phsc.edu" TargetMode="External"/><Relationship Id="rId3" Type="http://schemas.openxmlformats.org/officeDocument/2006/relationships/image" Target="../media/image25.png"/><Relationship Id="rId7" Type="http://schemas.openxmlformats.org/officeDocument/2006/relationships/hyperlink" Target="mailto:helpdesk@phsc.edu"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phsc0.sharepoint.com/sites/managementinformationservices" TargetMode="External"/><Relationship Id="rId5" Type="http://schemas.openxmlformats.org/officeDocument/2006/relationships/hyperlink" Target="mailto:username@phsc.edu" TargetMode="External"/><Relationship Id="rId4" Type="http://schemas.openxmlformats.org/officeDocument/2006/relationships/hyperlink" Target="http://www.phsc.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mailto:helpdesk@phsc.edu" TargetMode="External"/><Relationship Id="rId5" Type="http://schemas.openxmlformats.org/officeDocument/2006/relationships/hyperlink" Target="https://phsc.login.duosecurity.com/devices" TargetMode="External"/><Relationship Id="rId4" Type="http://schemas.openxmlformats.org/officeDocument/2006/relationships/hyperlink" Target="https://passwordreset.microsoftonline.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8" cy="5153024"/>
          </a:xfrm>
          <a:prstGeom prst="rect">
            <a:avLst/>
          </a:prstGeom>
        </p:spPr>
      </p:pic>
      <p:sp>
        <p:nvSpPr>
          <p:cNvPr id="4" name="object 75">
            <a:extLst>
              <a:ext uri="{FF2B5EF4-FFF2-40B4-BE49-F238E27FC236}">
                <a16:creationId xmlns:a16="http://schemas.microsoft.com/office/drawing/2014/main" id="{A53C88A2-3EFC-3C4F-86E4-FFA18D292DF8}"/>
              </a:ext>
            </a:extLst>
          </p:cNvPr>
          <p:cNvSpPr txBox="1"/>
          <p:nvPr/>
        </p:nvSpPr>
        <p:spPr>
          <a:xfrm>
            <a:off x="2" y="285750"/>
            <a:ext cx="9143998" cy="2500685"/>
          </a:xfrm>
          <a:prstGeom prst="rect">
            <a:avLst/>
          </a:prstGeom>
        </p:spPr>
        <p:txBody>
          <a:bodyPr vert="horz" wrap="square" lIns="0" tIns="0" rIns="0" bIns="0" rtlCol="0">
            <a:spAutoFit/>
          </a:bodyPr>
          <a:lstStyle/>
          <a:p>
            <a:pPr marL="4445" algn="ctr">
              <a:lnSpc>
                <a:spcPts val="6480"/>
              </a:lnSpc>
            </a:pPr>
            <a:r>
              <a:rPr lang="en-US" sz="6600" b="1" dirty="0">
                <a:solidFill>
                  <a:prstClr val="black"/>
                </a:solidFill>
                <a:latin typeface="Arial" panose="020B0604020202020204" pitchFamily="34" charset="0"/>
                <a:ea typeface="Helvetica" charset="0"/>
                <a:cs typeface="Arial" panose="020B0604020202020204" pitchFamily="34" charset="0"/>
              </a:rPr>
              <a:t>2022 Fall Faculty Meeting</a:t>
            </a:r>
          </a:p>
          <a:p>
            <a:pPr marL="4445" algn="ctr">
              <a:lnSpc>
                <a:spcPts val="6480"/>
              </a:lnSpc>
            </a:pPr>
            <a:r>
              <a:rPr lang="en-US" sz="6600" b="1" dirty="0">
                <a:solidFill>
                  <a:prstClr val="black"/>
                </a:solidFill>
                <a:latin typeface="Arial" panose="020B0604020202020204" pitchFamily="34" charset="0"/>
                <a:ea typeface="Helvetica" charset="0"/>
                <a:cs typeface="Arial" panose="020B0604020202020204" pitchFamily="34" charset="0"/>
              </a:rPr>
              <a:t>“Reconnecting”</a:t>
            </a:r>
            <a:endParaRPr lang="en-US" sz="4000" b="1" spc="-4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36238F7-3424-4763-8B78-7EFA98D60E16}"/>
              </a:ext>
            </a:extLst>
          </p:cNvPr>
          <p:cNvSpPr/>
          <p:nvPr/>
        </p:nvSpPr>
        <p:spPr>
          <a:xfrm>
            <a:off x="228600" y="3081056"/>
            <a:ext cx="6781800" cy="2223686"/>
          </a:xfrm>
          <a:prstGeom prst="rect">
            <a:avLst/>
          </a:prstGeom>
        </p:spPr>
        <p:txBody>
          <a:bodyPr wrap="square">
            <a:spAutoFit/>
          </a:bodyPr>
          <a:lstStyle/>
          <a:p>
            <a:r>
              <a:rPr lang="en-US" sz="3200" i="1" dirty="0">
                <a:latin typeface="Calibri" panose="020F0502020204030204" pitchFamily="34" charset="0"/>
                <a:ea typeface="Helvetica" charset="0"/>
                <a:cs typeface="Calibri" panose="020F0502020204030204" pitchFamily="34" charset="0"/>
              </a:rPr>
              <a:t>Sonia Thorn </a:t>
            </a:r>
          </a:p>
          <a:p>
            <a:r>
              <a:rPr lang="en-US" sz="3200" i="1" dirty="0">
                <a:solidFill>
                  <a:schemeClr val="tx2"/>
                </a:solidFill>
                <a:latin typeface="Calibri" panose="020F0502020204030204" pitchFamily="34" charset="0"/>
                <a:ea typeface="Helvetica" charset="0"/>
                <a:cs typeface="Calibri" panose="020F0502020204030204" pitchFamily="34" charset="0"/>
              </a:rPr>
              <a:t>Assistant Vice President of Academic Affairs and Facilitator</a:t>
            </a:r>
          </a:p>
          <a:p>
            <a:endParaRPr lang="en-US" sz="1050" i="1" dirty="0">
              <a:latin typeface="Calibri" panose="020F0502020204030204" pitchFamily="34" charset="0"/>
              <a:ea typeface="Helvetica" charset="0"/>
              <a:cs typeface="Calibri" panose="020F0502020204030204" pitchFamily="34" charset="0"/>
            </a:endParaRPr>
          </a:p>
          <a:p>
            <a:r>
              <a:rPr lang="en-US" sz="1600" i="1" dirty="0">
                <a:latin typeface="Calibri" panose="020F0502020204030204" pitchFamily="34" charset="0"/>
                <a:ea typeface="Helvetica" charset="0"/>
                <a:cs typeface="Calibri" panose="020F0502020204030204" pitchFamily="34" charset="0"/>
              </a:rPr>
              <a:t>August 11, 2022</a:t>
            </a:r>
            <a:br>
              <a:rPr lang="en-US" sz="1600" i="1" dirty="0">
                <a:latin typeface="Calibri" panose="020F0502020204030204" pitchFamily="34" charset="0"/>
                <a:ea typeface="Helvetica" charset="0"/>
                <a:cs typeface="Calibri" panose="020F0502020204030204" pitchFamily="34" charset="0"/>
              </a:rPr>
            </a:br>
            <a:endParaRPr lang="en-US" sz="1600" b="1" i="1" dirty="0">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406654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9"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114300" y="1123950"/>
            <a:ext cx="8191500" cy="3118803"/>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An individual’s moral character or status as either privileged or oppressed is necessarily determined by his or her race, color, sex, or national origin. </a:t>
            </a:r>
          </a:p>
          <a:p>
            <a:pPr marL="285750" lvl="0" indent="-285750">
              <a:lnSpc>
                <a:spcPct val="90000"/>
              </a:lnSpc>
              <a:spcBef>
                <a:spcPts val="10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Members of one race, color, sex, or national origin cannot and should not attempt to treat others without respect to race, color, sex, or national origin. </a:t>
            </a:r>
          </a:p>
          <a:p>
            <a:pPr marL="285750" lvl="0" indent="-285750">
              <a:lnSpc>
                <a:spcPct val="90000"/>
              </a:lnSpc>
              <a:spcBef>
                <a:spcPts val="10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 An individual, by virtue of his or her race, color, sex, or national origin, bears responsibility for, or should be discriminated against or receive adverse treatment because of, actions committed in the past by other members of the same race, color, sex, or national origin.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mn-cs"/>
              </a:rPr>
              <a:t>HB7: Individual Freedom (s2)</a:t>
            </a:r>
          </a:p>
        </p:txBody>
      </p:sp>
    </p:spTree>
    <p:extLst>
      <p:ext uri="{BB962C8B-B14F-4D97-AF65-F5344CB8AC3E}">
        <p14:creationId xmlns:p14="http://schemas.microsoft.com/office/powerpoint/2010/main" val="241757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2"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533400" y="1123950"/>
            <a:ext cx="7992886" cy="2713563"/>
          </a:xfrm>
          <a:prstGeom prst="rect">
            <a:avLst/>
          </a:prstGeom>
        </p:spPr>
        <p:txBody>
          <a:bodyPr wrap="square">
            <a:spAutoFit/>
          </a:bodyPr>
          <a:lstStyle/>
          <a:p>
            <a:pPr marL="457200" lvl="0" indent="-457200">
              <a:lnSpc>
                <a:spcPct val="90000"/>
              </a:lnSpc>
              <a:spcBef>
                <a:spcPts val="1000"/>
              </a:spcBef>
              <a:buFont typeface="Arial" panose="020B0604020202020204" pitchFamily="34" charset="0"/>
              <a:buChar char="•"/>
            </a:pPr>
            <a:r>
              <a:rPr lang="en-US" sz="2000" dirty="0">
                <a:solidFill>
                  <a:prstClr val="black"/>
                </a:solidFill>
                <a:latin typeface="Arial"/>
              </a:rPr>
              <a:t>An individual, by virtue of his or her race, color, sex, or national origin, should be discriminated against or receive adverse treatment to achieve diversity, equity, or inclusion. </a:t>
            </a:r>
          </a:p>
          <a:p>
            <a:pPr marL="457200" lvl="0" indent="-457200">
              <a:lnSpc>
                <a:spcPct val="90000"/>
              </a:lnSpc>
              <a:spcBef>
                <a:spcPts val="1000"/>
              </a:spcBef>
              <a:buFont typeface="Arial" panose="020B0604020202020204" pitchFamily="34" charset="0"/>
              <a:buChar char="•"/>
            </a:pPr>
            <a:r>
              <a:rPr lang="en-US" sz="2000" dirty="0">
                <a:solidFill>
                  <a:prstClr val="black"/>
                </a:solidFill>
                <a:latin typeface="Arial"/>
              </a:rPr>
              <a:t>An individual, by virtue of his or her race, color, sex, or national origin, bears personal responsibility for and must feel guilt, anguish, or other forms of psychological distress because of actions, in which the individual played no part, committed in the past by other members of the same race, color, sex, or national origin. </a:t>
            </a:r>
          </a:p>
        </p:txBody>
      </p:sp>
      <p:sp>
        <p:nvSpPr>
          <p:cNvPr id="7" name="Rectangle 6">
            <a:extLst>
              <a:ext uri="{FF2B5EF4-FFF2-40B4-BE49-F238E27FC236}">
                <a16:creationId xmlns:a16="http://schemas.microsoft.com/office/drawing/2014/main" id="{EA5726EC-94FC-F942-B5AE-83038D3E2116}"/>
              </a:ext>
            </a:extLst>
          </p:cNvPr>
          <p:cNvSpPr/>
          <p:nvPr/>
        </p:nvSpPr>
        <p:spPr>
          <a:xfrm>
            <a:off x="27339" y="11779"/>
            <a:ext cx="9260805" cy="658835"/>
          </a:xfrm>
          <a:prstGeom prst="rect">
            <a:avLst/>
          </a:prstGeom>
        </p:spPr>
        <p:txBody>
          <a:bodyPr wrap="square">
            <a:spAutoFit/>
          </a:bodyPr>
          <a:lstStyle/>
          <a:p>
            <a:pPr marL="2540" algn="ctr">
              <a:lnSpc>
                <a:spcPct val="150000"/>
              </a:lnSpc>
            </a:pPr>
            <a:r>
              <a:rPr lang="en-US" sz="2800" b="1" dirty="0">
                <a:solidFill>
                  <a:prstClr val="black"/>
                </a:solidFill>
                <a:latin typeface="Arial"/>
                <a:ea typeface="+mj-ea"/>
                <a:cs typeface="+mj-cs"/>
              </a:rPr>
              <a:t>HB7: Individual Freedom (s3)</a:t>
            </a:r>
            <a:endParaRPr lang="en-US" sz="105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0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HB7: Individual Freedom (s4)</a:t>
            </a:r>
          </a:p>
        </p:txBody>
      </p:sp>
      <p:sp>
        <p:nvSpPr>
          <p:cNvPr id="13" name="TextBox 12">
            <a:extLst>
              <a:ext uri="{FF2B5EF4-FFF2-40B4-BE49-F238E27FC236}">
                <a16:creationId xmlns:a16="http://schemas.microsoft.com/office/drawing/2014/main" id="{F2962BBF-67AE-6FCD-C250-EA96A7F40F68}"/>
              </a:ext>
            </a:extLst>
          </p:cNvPr>
          <p:cNvSpPr txBox="1"/>
          <p:nvPr/>
        </p:nvSpPr>
        <p:spPr>
          <a:xfrm>
            <a:off x="380998" y="1040048"/>
            <a:ext cx="8382000" cy="3063403"/>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Such virtues as merit, excellence, hard work, fairness, neutrality, objectivity, and racial colorblindness are racist or sexist, or were created by members of a particular race, color, sex, or national origin to oppress members of another race, color, sex, or national origin. </a:t>
            </a:r>
          </a:p>
          <a:p>
            <a:pPr marL="342900" lvl="0" indent="-342900">
              <a:lnSpc>
                <a:spcPct val="90000"/>
              </a:lnSpc>
              <a:spcBef>
                <a:spcPts val="10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HB 7 also provided that subjecting a student or employee in the Florida K-20 public education system to training or instruction that espouses, promotes, advances, inculcates, or compels such student or employee to believe the above-listed concepts constitutes discrimination. It also replaced “gender” with “sex” and replaced “ethnicity” with “color.” </a:t>
            </a:r>
          </a:p>
          <a:p>
            <a:pPr marL="342900" lvl="0" indent="-342900">
              <a:lnSpc>
                <a:spcPct val="90000"/>
              </a:lnSpc>
              <a:spcBef>
                <a:spcPts val="10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Institutions are encouraged to take the necessary action to ensure compliance. This may require institutions to revisit required faculty and staff professional development onboarding or training requirements, tenure promotional or retention policies, and/or the course content for students enrolled in required coursework or any instruction that actively espouses, promotes, advances, inculcates, or compels faculty, staff, and/or students to believe any of the aforementioned concepts without providing such training or instruction in an objective manner. The bill takes effect on July 1, 2022. </a:t>
            </a:r>
          </a:p>
        </p:txBody>
      </p:sp>
    </p:spTree>
    <p:extLst>
      <p:ext uri="{BB962C8B-B14F-4D97-AF65-F5344CB8AC3E}">
        <p14:creationId xmlns:p14="http://schemas.microsoft.com/office/powerpoint/2010/main" val="89988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9"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228600" y="671432"/>
            <a:ext cx="7772400" cy="4458656"/>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 Senate Bill (SB) 2524 modified section (s.) 1007.271(17), Florida Statutes (F.S.), to remove the requirement that only public school students be provided instructional materials for use in dual enrollment courses free of charge. In effect, all students – public school, private school, and home education – will be provided instructional materials free of charge. Additionally, SB 2524 provided that postsecondary institutions may not require payment for instructional materials costs that are eligible for reimbursement under the Dual Enrollment Scholarship Program in s. 1009.30, F.S. </a:t>
            </a:r>
          </a:p>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Related to the Dual Enrollment Scholarship Program, SB 2524 modified the timeline for reporting and reimbursements. To receive a reimbursement, postsecondary institutions must report students within 30 days after the end of the regular registration period; FDOE must distribute reimbursements no later than 30 days upon receipt of the institutions’ submissions. The Florida Legislature appropriated $18,050,000 to support this program in Fiscal Year (FY) 2022-23 and $2,000,000 for FY 2021-22 to cover an anticipated deficit.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a:rPr>
              <a:t>S</a:t>
            </a:r>
            <a:r>
              <a:rPr kumimoji="0" lang="en-US" sz="3600" b="1" i="0" u="none" strike="noStrike" kern="1200" cap="none" spc="0" normalizeH="0" baseline="0" noProof="0" dirty="0">
                <a:ln>
                  <a:noFill/>
                </a:ln>
                <a:solidFill>
                  <a:prstClr val="black"/>
                </a:solidFill>
                <a:effectLst/>
                <a:uLnTx/>
                <a:uFillTx/>
                <a:latin typeface="Arial"/>
                <a:ea typeface="+mn-ea"/>
                <a:cs typeface="+mn-cs"/>
              </a:rPr>
              <a:t>B2524: Dual Enrollment</a:t>
            </a:r>
          </a:p>
        </p:txBody>
      </p:sp>
    </p:spTree>
    <p:extLst>
      <p:ext uri="{BB962C8B-B14F-4D97-AF65-F5344CB8AC3E}">
        <p14:creationId xmlns:p14="http://schemas.microsoft.com/office/powerpoint/2010/main" val="62825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2"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533400" y="1123950"/>
            <a:ext cx="7992886" cy="2308324"/>
          </a:xfrm>
          <a:prstGeom prst="rect">
            <a:avLst/>
          </a:prstGeom>
        </p:spPr>
        <p:txBody>
          <a:bodyPr wrap="square">
            <a:spAutoFit/>
          </a:bodyPr>
          <a:lstStyle/>
          <a:p>
            <a:pPr marL="457200" lvl="0" indent="-457200">
              <a:lnSpc>
                <a:spcPct val="90000"/>
              </a:lnSpc>
              <a:spcBef>
                <a:spcPts val="1000"/>
              </a:spcBef>
              <a:buFont typeface="Arial" panose="020B0604020202020204" pitchFamily="34" charset="0"/>
              <a:buChar char="•"/>
            </a:pPr>
            <a:r>
              <a:rPr lang="en-US" sz="2000" dirty="0">
                <a:solidFill>
                  <a:prstClr val="black"/>
                </a:solidFill>
                <a:latin typeface="Arial"/>
              </a:rPr>
              <a:t>SB 2524 amended s. 1006.73, F.S., to require all FCS institutions to ensure course registration systems prominently identify courses that utilize open educational resources (OER) and have zero textbook costs to maximize awareness and cost savings to students at least 45 days prior to the start of the term. The Zero Textbook Cost Indicator developed by the Florida Postsecondary Academic Library Network may be used for this purpose. This bill takes effect on July 1, 2022.</a:t>
            </a:r>
          </a:p>
        </p:txBody>
      </p:sp>
      <p:sp>
        <p:nvSpPr>
          <p:cNvPr id="7" name="Rectangle 6">
            <a:extLst>
              <a:ext uri="{FF2B5EF4-FFF2-40B4-BE49-F238E27FC236}">
                <a16:creationId xmlns:a16="http://schemas.microsoft.com/office/drawing/2014/main" id="{EA5726EC-94FC-F942-B5AE-83038D3E2116}"/>
              </a:ext>
            </a:extLst>
          </p:cNvPr>
          <p:cNvSpPr/>
          <p:nvPr/>
        </p:nvSpPr>
        <p:spPr>
          <a:xfrm>
            <a:off x="27339" y="11779"/>
            <a:ext cx="9260805" cy="658835"/>
          </a:xfrm>
          <a:prstGeom prst="rect">
            <a:avLst/>
          </a:prstGeom>
        </p:spPr>
        <p:txBody>
          <a:bodyPr wrap="square">
            <a:spAutoFit/>
          </a:bodyPr>
          <a:lstStyle/>
          <a:p>
            <a:pPr marL="2540" algn="ctr">
              <a:lnSpc>
                <a:spcPct val="150000"/>
              </a:lnSpc>
            </a:pPr>
            <a:r>
              <a:rPr lang="en-US" sz="2800" b="1" dirty="0">
                <a:solidFill>
                  <a:prstClr val="black"/>
                </a:solidFill>
                <a:latin typeface="Arial"/>
                <a:ea typeface="+mj-ea"/>
                <a:cs typeface="+mj-cs"/>
              </a:rPr>
              <a:t>SB7: Open Educational Resources</a:t>
            </a:r>
            <a:endParaRPr lang="en-US" sz="105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66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a:rPr>
              <a:t>S</a:t>
            </a:r>
            <a:r>
              <a:rPr kumimoji="0" lang="en-US" sz="2400" b="1" i="0" u="none" strike="noStrike" kern="1200" cap="none" spc="0" normalizeH="0" baseline="0" noProof="0" dirty="0">
                <a:ln>
                  <a:noFill/>
                </a:ln>
                <a:solidFill>
                  <a:prstClr val="black"/>
                </a:solidFill>
                <a:effectLst/>
                <a:uLnTx/>
                <a:uFillTx/>
                <a:latin typeface="Arial"/>
                <a:ea typeface="+mn-ea"/>
                <a:cs typeface="+mn-cs"/>
              </a:rPr>
              <a:t>B896: Educator Certification Pathways for Veterans – Informational</a:t>
            </a:r>
          </a:p>
        </p:txBody>
      </p:sp>
      <p:sp>
        <p:nvSpPr>
          <p:cNvPr id="13" name="TextBox 12">
            <a:extLst>
              <a:ext uri="{FF2B5EF4-FFF2-40B4-BE49-F238E27FC236}">
                <a16:creationId xmlns:a16="http://schemas.microsoft.com/office/drawing/2014/main" id="{F2962BBF-67AE-6FCD-C250-EA96A7F40F68}"/>
              </a:ext>
            </a:extLst>
          </p:cNvPr>
          <p:cNvSpPr txBox="1"/>
          <p:nvPr/>
        </p:nvSpPr>
        <p:spPr>
          <a:xfrm>
            <a:off x="533400" y="1657350"/>
            <a:ext cx="8382000" cy="1588127"/>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SB 896 modified s. 1012.56, F.S., to create an additional pathway for veterans to qualify for educator certification. The bill removed the requirement that an applicant for a temporary educator certificate hold a baccalaureate degree if the applicant has completed certain military service and education requirements. The effective date is July 1, 2022. Teacher preparation programs and veterans' liaisons should be aware of these changes. </a:t>
            </a:r>
          </a:p>
        </p:txBody>
      </p:sp>
    </p:spTree>
    <p:extLst>
      <p:ext uri="{BB962C8B-B14F-4D97-AF65-F5344CB8AC3E}">
        <p14:creationId xmlns:p14="http://schemas.microsoft.com/office/powerpoint/2010/main" val="174060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9"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638060" y="1047750"/>
            <a:ext cx="7772400" cy="3219343"/>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SB 2524 amended s. 1009.895, F.S., to modify the Open Door Grant Program, which provides funds to support student completion of short-term, high-demand credit and non-credit CTE programs at FCS institutions and school district career centers. Specifically, SB 2524: </a:t>
            </a:r>
          </a:p>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Extended eligibility for Open Door funds to school districts without a career center that offer eligible integrated education and training programs; </a:t>
            </a:r>
          </a:p>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 Removed completion of a Free Application for Federal Student Aid (FAFSA) as a requirement for student eligibility; and </a:t>
            </a:r>
          </a:p>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 Allowed institutions to use Open Door funds to cover the student portion of the Student Investment approach.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
              </a:rPr>
              <a:t>S</a:t>
            </a:r>
            <a:r>
              <a:rPr kumimoji="0" lang="en-US" sz="3600" b="1" i="0" u="none" strike="noStrike" kern="1200" cap="none" spc="0" normalizeH="0" baseline="0" noProof="0" dirty="0">
                <a:ln>
                  <a:noFill/>
                </a:ln>
                <a:solidFill>
                  <a:prstClr val="black"/>
                </a:solidFill>
                <a:effectLst/>
                <a:uLnTx/>
                <a:uFillTx/>
                <a:latin typeface="Arial"/>
                <a:ea typeface="+mn-ea"/>
                <a:cs typeface="+mn-cs"/>
              </a:rPr>
              <a:t>B2524: </a:t>
            </a:r>
            <a:r>
              <a:rPr lang="en-US" sz="3600" b="1" dirty="0">
                <a:solidFill>
                  <a:prstClr val="black"/>
                </a:solidFill>
                <a:latin typeface="Arial"/>
              </a:rPr>
              <a:t>Open Door Grant Program</a:t>
            </a:r>
            <a:endParaRPr kumimoji="0" lang="en-US" sz="3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6492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2"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76200" y="525074"/>
            <a:ext cx="8297686" cy="4778231"/>
          </a:xfrm>
          <a:prstGeom prst="rect">
            <a:avLst/>
          </a:prstGeom>
        </p:spPr>
        <p:txBody>
          <a:bodyPr wrap="square">
            <a:spAutoFit/>
          </a:bodyPr>
          <a:lstStyle/>
          <a:p>
            <a:pPr marL="285750" indent="-285750">
              <a:buFont typeface="Arial" panose="020B0604020202020204" pitchFamily="34" charset="0"/>
              <a:buChar char="•"/>
            </a:pPr>
            <a:r>
              <a:rPr lang="en-US" sz="1050" dirty="0"/>
              <a:t>SB 2524 created s. 1009.896, F.S., to create the Linking Industry to Nursing Education (LINE) Fund. The purpose of the LINE Fund is to incentivize collaboration between nursing education programs and health care partners to combat the growing nursing shortage in the state. The goals of the LINE Fund are to recruit faculty and clinical preceptors, increase the capacity for high-quality nursing education programs, and increase the number of nursing program graduates who are prepared to enter the workforce.</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1050" dirty="0"/>
              <a:t>This competitive grant program will provide matching funds, on a dollar-to-dollar basis, to participating institutions that partner with a healthcare provider. The bill takes effect on July 1, 2022. The Florida Legislature appropriated $19 million for FCS institutions, school district career centers, charter technical career centers, and certain independent nonprofit colleges and universities. </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1050" dirty="0"/>
              <a:t>FDOE has begun rule development to outline the implementation of this grant program. A rule workshop is scheduled for June 29, 2022, at 12:45 p.m. EST. Those who would like to participate can do so by registering at https://register.gotowebinar.com/register/4419109178875206413. Institutions should expect an RFA to apply for funding. FDOE will notify institutions as soon as the RFA is available. </a:t>
            </a:r>
          </a:p>
          <a:p>
            <a:endParaRPr lang="en-US" sz="1050" dirty="0"/>
          </a:p>
          <a:p>
            <a:pPr marL="285750" indent="-285750">
              <a:buFont typeface="Arial" panose="020B0604020202020204" pitchFamily="34" charset="0"/>
              <a:buChar char="•"/>
            </a:pPr>
            <a:r>
              <a:rPr lang="en-US" sz="1050" dirty="0"/>
              <a:t>Prepping Institutions, Programs, Employers, and Learners through Incentives for Nursing Education (PIPELINE) (SB 2524) </a:t>
            </a:r>
          </a:p>
          <a:p>
            <a:endParaRPr lang="en-US" sz="1050" dirty="0"/>
          </a:p>
          <a:p>
            <a:pPr marL="285750" indent="-285750">
              <a:buFont typeface="Arial" panose="020B0604020202020204" pitchFamily="34" charset="0"/>
              <a:buChar char="•"/>
            </a:pPr>
            <a:r>
              <a:rPr lang="en-US" sz="1050" dirty="0"/>
              <a:t>SB 2524 created s. 1009.897, F.S., to create the Prepping Institutions, Programs, Employers, and Learners through Incentives for Nursing Education (PIPELINE) Fund. District career centers, charter technical career centers, FCS, and SUS institutions will be allocated funds based on the performance of nursing education programs. </a:t>
            </a:r>
          </a:p>
          <a:p>
            <a:endParaRPr lang="en-US" sz="1050" dirty="0"/>
          </a:p>
          <a:p>
            <a:pPr marL="285750" indent="-285750">
              <a:buFont typeface="Arial" panose="020B0604020202020204" pitchFamily="34" charset="0"/>
              <a:buChar char="•"/>
            </a:pPr>
            <a:r>
              <a:rPr lang="en-US" sz="1050" dirty="0"/>
              <a:t>Performance metrics for programs include the number of nursing education program completers and the first-time National Council of State Boards of Nursing Licensing Examination (NCLEX) passage rate of the institution’s nursing education program completers. Additionally, allocations shall reward programs with first-time average NCLEX passage rates above the national average. </a:t>
            </a:r>
          </a:p>
          <a:p>
            <a:pPr marL="285750" indent="-285750">
              <a:buFont typeface="Arial" panose="020B0604020202020204" pitchFamily="34" charset="0"/>
              <a:buChar char="•"/>
            </a:pPr>
            <a:endParaRPr lang="en-US" sz="1050" dirty="0"/>
          </a:p>
          <a:p>
            <a:pPr marL="285750" indent="-285750">
              <a:buFont typeface="Arial" panose="020B0604020202020204" pitchFamily="34" charset="0"/>
              <a:buChar char="•"/>
            </a:pPr>
            <a:r>
              <a:rPr lang="en-US" sz="1050" dirty="0"/>
              <a:t>The Florida Legislature appropriated $20 million for school district career centers that offer licensed practical nursing (LPN) programs and $40 million for FCS institutions. FDOE has begun in rule development to administer the PIPELINE fund to institutions. A rule workshop is scheduled for June 29, 2022, at 12:00 p.m. EST. Those who would like to participate can do so by registering at https://register.gotowebinar.com/register/2556350664066848272. Institutions should expect an RFA to apply for funding. FDOE will notify institutions as soon as the RFA is available.</a:t>
            </a:r>
          </a:p>
        </p:txBody>
      </p:sp>
      <p:sp>
        <p:nvSpPr>
          <p:cNvPr id="7" name="Rectangle 6">
            <a:extLst>
              <a:ext uri="{FF2B5EF4-FFF2-40B4-BE49-F238E27FC236}">
                <a16:creationId xmlns:a16="http://schemas.microsoft.com/office/drawing/2014/main" id="{EA5726EC-94FC-F942-B5AE-83038D3E2116}"/>
              </a:ext>
            </a:extLst>
          </p:cNvPr>
          <p:cNvSpPr/>
          <p:nvPr/>
        </p:nvSpPr>
        <p:spPr>
          <a:xfrm>
            <a:off x="27337" y="-100075"/>
            <a:ext cx="9260805" cy="577850"/>
          </a:xfrm>
          <a:prstGeom prst="rect">
            <a:avLst/>
          </a:prstGeom>
        </p:spPr>
        <p:txBody>
          <a:bodyPr wrap="square">
            <a:spAutoFit/>
          </a:bodyPr>
          <a:lstStyle/>
          <a:p>
            <a:pPr marL="2540" algn="ctr">
              <a:lnSpc>
                <a:spcPct val="150000"/>
              </a:lnSpc>
            </a:pPr>
            <a:r>
              <a:rPr lang="en-US" sz="2400" b="1" dirty="0">
                <a:solidFill>
                  <a:prstClr val="black"/>
                </a:solidFill>
                <a:latin typeface="Arial"/>
                <a:ea typeface="+mj-ea"/>
                <a:cs typeface="+mj-cs"/>
              </a:rPr>
              <a:t>SB2524: Linking Industry to Nursing Education (LINE)</a:t>
            </a:r>
            <a:endParaRPr lang="en-US" sz="100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19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a:rPr>
              <a:t>S</a:t>
            </a:r>
            <a:r>
              <a:rPr kumimoji="0" lang="en-US" sz="2400" b="1" i="0" u="none" strike="noStrike" kern="1200" cap="none" spc="0" normalizeH="0" baseline="0" noProof="0" dirty="0">
                <a:ln>
                  <a:noFill/>
                </a:ln>
                <a:solidFill>
                  <a:prstClr val="black"/>
                </a:solidFill>
                <a:effectLst/>
                <a:uLnTx/>
                <a:uFillTx/>
                <a:latin typeface="Arial"/>
                <a:ea typeface="+mn-ea"/>
                <a:cs typeface="+mn-cs"/>
              </a:rPr>
              <a:t>B2524: Nursing Program Data Collection</a:t>
            </a:r>
          </a:p>
        </p:txBody>
      </p:sp>
      <p:sp>
        <p:nvSpPr>
          <p:cNvPr id="13" name="TextBox 12">
            <a:extLst>
              <a:ext uri="{FF2B5EF4-FFF2-40B4-BE49-F238E27FC236}">
                <a16:creationId xmlns:a16="http://schemas.microsoft.com/office/drawing/2014/main" id="{F2962BBF-67AE-6FCD-C250-EA96A7F40F68}"/>
              </a:ext>
            </a:extLst>
          </p:cNvPr>
          <p:cNvSpPr txBox="1"/>
          <p:nvPr/>
        </p:nvSpPr>
        <p:spPr>
          <a:xfrm>
            <a:off x="380998" y="1199829"/>
            <a:ext cx="8382000" cy="2962862"/>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SB 2524 amended s. 464.0195, F.S., to require the biennial gap analysis of the supply and demand of the healthcare workforce to be conducted by the Florida Center for Nursing. Additionally, SB 2524 amended s. 1004.015, F.S., to require the Florida Talent Development Council (TDC), with the support of BOG and SBOE, to develop a survey to annually report 10-year trend information on nursing education programs. </a:t>
            </a:r>
          </a:p>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FDOE is working with BOG and the TDC to modify the 10-year trend survey data collection instrument that was used in 2021. The FDOE may request additional data from FCS institutions and school districts with postsecondary programs required for this study. Data collection is expected to occur early fall 2022. The TDC will report the results of this survey by December 1, 2022. </a:t>
            </a:r>
          </a:p>
        </p:txBody>
      </p:sp>
    </p:spTree>
    <p:extLst>
      <p:ext uri="{BB962C8B-B14F-4D97-AF65-F5344CB8AC3E}">
        <p14:creationId xmlns:p14="http://schemas.microsoft.com/office/powerpoint/2010/main" val="2845609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0" y="590550"/>
            <a:ext cx="8398525" cy="3801041"/>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House Bill (HB) 3 created s. 1004.098, F.S., requiring the Board of Governors (BOG) and the State Board of Education (SBOE) to adopt regulations and rules to create a process to allow eligible law enforcement officers or former law enforcement officers to earn postsecondary credit, which would be uniform across all Florida public postsecondary educational institutions, for college-level training and education acquired while serving as a law enforcement officer. The bill specified the regulations and rules must include procedures for credential evaluation and the uniform award of postsecondary credit or career education clock hours. </a:t>
            </a:r>
          </a:p>
          <a:p>
            <a:pPr marL="285750" lvl="0" indent="-28575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HB 3 established September 1, 2022, as the date by which the Articulation Coordinating Committee (ACC) must convene a 14-member workgroup to develop a process for determining equivalencies. It established March 1, 2023, as the date by which the workgroup must provide recommendations to the BOG and the SBOE. Annually, the ACC must approve and update a prioritized list of postsecondary course equivalencies and the minimum postsecondary credit or career education clock hours that must be awarded for law enforcement training and experience. </a:t>
            </a:r>
          </a:p>
          <a:p>
            <a:pPr marL="285750" lvl="0" indent="-28575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FDOE will begin working with the ACC, BOG, and Florida Department of Law Enforcement to convene a workgroup by September 1, 2022, to adopt a process. Like the process developed for the uniform awarding of military credit, FDOE may request additional data from FCS institutions and school districts with postsecondary programs to identify the most common courses and trainings for which students receive postsecondary credit or clock hours, and the specific course number and credit or clock hours awarded for these trainings. </a:t>
            </a:r>
          </a:p>
          <a:p>
            <a:pPr marL="285750" lvl="0" indent="-285750">
              <a:lnSpc>
                <a:spcPct val="90000"/>
              </a:lnSpc>
              <a:spcBef>
                <a:spcPts val="1000"/>
              </a:spcBef>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As institutions will be required to award credit or clock hours (if applicable) to the students’ degrees or certificates, institutions should expect follow-up guidance after equivalencies are developed and adopted. The Office of Articulation, which administratively supports the ACC, will be providing additional implementation procedures in the future regarding this portion of the legislation.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HB3: Uniform Award of Credit for Law Enforcement Training</a:t>
            </a:r>
          </a:p>
        </p:txBody>
      </p:sp>
    </p:spTree>
    <p:extLst>
      <p:ext uri="{BB962C8B-B14F-4D97-AF65-F5344CB8AC3E}">
        <p14:creationId xmlns:p14="http://schemas.microsoft.com/office/powerpoint/2010/main" val="840386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2" name="Rectangle 1">
            <a:extLst>
              <a:ext uri="{FF2B5EF4-FFF2-40B4-BE49-F238E27FC236}">
                <a16:creationId xmlns:a16="http://schemas.microsoft.com/office/drawing/2014/main" id="{7419566E-8574-4411-A5FB-F52FCD8E0BC3}"/>
              </a:ext>
            </a:extLst>
          </p:cNvPr>
          <p:cNvSpPr/>
          <p:nvPr/>
        </p:nvSpPr>
        <p:spPr>
          <a:xfrm>
            <a:off x="381000" y="30393"/>
            <a:ext cx="8305800" cy="889154"/>
          </a:xfrm>
          <a:prstGeom prst="rect">
            <a:avLst/>
          </a:prstGeom>
        </p:spPr>
        <p:txBody>
          <a:bodyPr wrap="square">
            <a:spAutoFit/>
          </a:bodyPr>
          <a:lstStyle/>
          <a:p>
            <a:pPr marL="2540">
              <a:lnSpc>
                <a:spcPct val="150000"/>
              </a:lnSpc>
            </a:pPr>
            <a:r>
              <a:rPr lang="en-US" sz="2400" b="1" spc="-5" dirty="0">
                <a:latin typeface="Arial" panose="020B0604020202020204" pitchFamily="34" charset="0"/>
                <a:cs typeface="Arial" panose="020B0604020202020204" pitchFamily="34" charset="0"/>
              </a:rPr>
              <a:t>Faculty Meetings and Networking/Mentoring</a:t>
            </a:r>
          </a:p>
          <a:p>
            <a:pPr marL="2540">
              <a:lnSpc>
                <a:spcPct val="150000"/>
              </a:lnSpc>
            </a:pPr>
            <a:r>
              <a:rPr lang="en-US" sz="1200" b="1" spc="-5" dirty="0">
                <a:solidFill>
                  <a:srgbClr val="0070C0"/>
                </a:solidFill>
                <a:latin typeface="Arial" panose="020B0604020202020204" pitchFamily="34" charset="0"/>
                <a:cs typeface="Arial" panose="020B0604020202020204" pitchFamily="34" charset="0"/>
              </a:rPr>
              <a:t>Maria </a:t>
            </a:r>
            <a:r>
              <a:rPr lang="en-US" sz="1200" b="1" spc="-5" dirty="0" err="1">
                <a:solidFill>
                  <a:srgbClr val="0070C0"/>
                </a:solidFill>
                <a:latin typeface="Arial" panose="020B0604020202020204" pitchFamily="34" charset="0"/>
                <a:cs typeface="Arial" panose="020B0604020202020204" pitchFamily="34" charset="0"/>
              </a:rPr>
              <a:t>Witherell</a:t>
            </a:r>
            <a:r>
              <a:rPr lang="en-US" sz="1200" b="1" spc="-5" dirty="0">
                <a:solidFill>
                  <a:srgbClr val="0070C0"/>
                </a:solidFill>
                <a:latin typeface="Arial" panose="020B0604020202020204" pitchFamily="34" charset="0"/>
                <a:cs typeface="Arial" panose="020B0604020202020204" pitchFamily="34" charset="0"/>
              </a:rPr>
              <a:t>, Assistant Dean of Arts and Sciences {West Campus}</a:t>
            </a:r>
          </a:p>
        </p:txBody>
      </p:sp>
      <p:sp>
        <p:nvSpPr>
          <p:cNvPr id="4" name="Rectangle 3">
            <a:extLst>
              <a:ext uri="{FF2B5EF4-FFF2-40B4-BE49-F238E27FC236}">
                <a16:creationId xmlns:a16="http://schemas.microsoft.com/office/drawing/2014/main" id="{7D4A4C7B-C08B-4F67-9FF8-6CCA891A2D1C}"/>
              </a:ext>
            </a:extLst>
          </p:cNvPr>
          <p:cNvSpPr/>
          <p:nvPr/>
        </p:nvSpPr>
        <p:spPr>
          <a:xfrm>
            <a:off x="228599" y="1022341"/>
            <a:ext cx="8763000" cy="4109330"/>
          </a:xfrm>
          <a:prstGeom prst="rect">
            <a:avLst/>
          </a:prstGeom>
        </p:spPr>
        <p:txBody>
          <a:bodyPr wrap="square">
            <a:spAutoFit/>
          </a:bodyPr>
          <a:lstStyle/>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Calculator policies</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Ensure that instructors are using the current textbooks for the course</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Fall Adjunct Faculty Meeting (Thursday, August 11 at 5:30 pm)</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Faculty Development Institute Workshop Offerings</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Participate in Community Groups in Canvas</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Faculty Resources</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Math Department</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English Composition and Literature Repository</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Bio Sciences Community Group</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American History Community Group</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Pair a dual enrollment instructor with a full time instructor</a:t>
            </a:r>
          </a:p>
        </p:txBody>
      </p:sp>
      <p:pic>
        <p:nvPicPr>
          <p:cNvPr id="5" name="Picture 4">
            <a:extLst>
              <a:ext uri="{FF2B5EF4-FFF2-40B4-BE49-F238E27FC236}">
                <a16:creationId xmlns:a16="http://schemas.microsoft.com/office/drawing/2014/main" id="{7C37B18B-8EE2-4191-A6CF-D39A6D671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 y="-31265"/>
            <a:ext cx="9296398" cy="5238906"/>
          </a:xfrm>
          <a:prstGeom prst="rect">
            <a:avLst/>
          </a:prstGeom>
        </p:spPr>
      </p:pic>
      <p:sp>
        <p:nvSpPr>
          <p:cNvPr id="18" name="TextBox 17">
            <a:extLst>
              <a:ext uri="{FF2B5EF4-FFF2-40B4-BE49-F238E27FC236}">
                <a16:creationId xmlns:a16="http://schemas.microsoft.com/office/drawing/2014/main" id="{2A16DFFA-016A-97EC-B3DF-6F8B97026F8F}"/>
              </a:ext>
            </a:extLst>
          </p:cNvPr>
          <p:cNvSpPr txBox="1"/>
          <p:nvPr/>
        </p:nvSpPr>
        <p:spPr>
          <a:xfrm>
            <a:off x="4419600" y="1885950"/>
            <a:ext cx="3886200" cy="1077218"/>
          </a:xfrm>
          <a:prstGeom prst="rect">
            <a:avLst/>
          </a:prstGeom>
          <a:noFill/>
        </p:spPr>
        <p:txBody>
          <a:bodyPr wrap="square">
            <a:spAutoFit/>
          </a:bodyPr>
          <a:lstStyle/>
          <a:p>
            <a:pPr lvl="0"/>
            <a:r>
              <a:rPr lang="en-US" sz="3200" i="1" dirty="0">
                <a:solidFill>
                  <a:schemeClr val="bg1"/>
                </a:solidFill>
                <a:latin typeface="Calibri" panose="020F0502020204030204" pitchFamily="34" charset="0"/>
                <a:ea typeface="Helvetica" charset="0"/>
                <a:cs typeface="Calibri" panose="020F0502020204030204" pitchFamily="34" charset="0"/>
              </a:rPr>
              <a:t>Dr. Timothy L. Beard</a:t>
            </a:r>
          </a:p>
          <a:p>
            <a:pPr lvl="0"/>
            <a:r>
              <a:rPr lang="en-US" sz="3200" i="1" dirty="0">
                <a:solidFill>
                  <a:srgbClr val="1F497D"/>
                </a:solidFill>
                <a:latin typeface="Calibri" panose="020F0502020204030204" pitchFamily="34" charset="0"/>
                <a:ea typeface="Helvetica" charset="0"/>
                <a:cs typeface="Calibri" panose="020F0502020204030204" pitchFamily="34" charset="0"/>
              </a:rPr>
              <a:t>President</a:t>
            </a:r>
          </a:p>
        </p:txBody>
      </p:sp>
      <p:pic>
        <p:nvPicPr>
          <p:cNvPr id="6" name="IMG_6707">
            <a:hlinkClick r:id="" action="ppaction://media"/>
            <a:extLst>
              <a:ext uri="{FF2B5EF4-FFF2-40B4-BE49-F238E27FC236}">
                <a16:creationId xmlns:a16="http://schemas.microsoft.com/office/drawing/2014/main" id="{62905031-F9E6-45DB-ACEF-C4C44C092281}"/>
              </a:ext>
            </a:extLst>
          </p:cNvPr>
          <p:cNvPicPr>
            <a:picLocks noChangeAspect="1"/>
          </p:cNvPicPr>
          <p:nvPr>
            <a:videoFile r:link="rId1"/>
            <p:extLst>
              <p:ext uri="{DAA4B4D4-6D71-4841-9C94-3DE7FCFB9230}">
                <p14:media xmlns:p14="http://schemas.microsoft.com/office/powerpoint/2010/main" r:embed="rId2">
                  <p14:trim st="3346" end="2220.3333"/>
                </p14:media>
              </p:ext>
            </p:extLst>
          </p:nvPr>
        </p:nvPicPr>
        <p:blipFill>
          <a:blip r:embed="rId6"/>
          <a:stretch>
            <a:fillRect/>
          </a:stretch>
        </p:blipFill>
        <p:spPr>
          <a:xfrm>
            <a:off x="495301" y="136690"/>
            <a:ext cx="2743200" cy="4870120"/>
          </a:xfrm>
          <a:prstGeom prst="rect">
            <a:avLst/>
          </a:prstGeom>
        </p:spPr>
      </p:pic>
    </p:spTree>
    <p:extLst>
      <p:ext uri="{BB962C8B-B14F-4D97-AF65-F5344CB8AC3E}">
        <p14:creationId xmlns:p14="http://schemas.microsoft.com/office/powerpoint/2010/main" val="21408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423157" y="1352550"/>
            <a:ext cx="8297686" cy="2308324"/>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HB 3 created s. 1009.896, F.S., the Florida Law Enforcement Academy Scholarship Program, to assist in the recruitment of law enforcement officers by providing financial assistance to trainees who enroll in a law enforcement officer basic recruit training program. The Florida Legislature appropriated $5 million to students at school district career centers and FCS institutions in approved training programs. The bill takes effect on July 1, 2022. FDOE’s Office of Student Financial Assistance will administer the scholarship program in consultation with the Florida Department of Law Enforcement. </a:t>
            </a:r>
          </a:p>
        </p:txBody>
      </p:sp>
      <p:sp>
        <p:nvSpPr>
          <p:cNvPr id="7" name="Rectangle 6">
            <a:extLst>
              <a:ext uri="{FF2B5EF4-FFF2-40B4-BE49-F238E27FC236}">
                <a16:creationId xmlns:a16="http://schemas.microsoft.com/office/drawing/2014/main" id="{EA5726EC-94FC-F942-B5AE-83038D3E2116}"/>
              </a:ext>
            </a:extLst>
          </p:cNvPr>
          <p:cNvSpPr/>
          <p:nvPr/>
        </p:nvSpPr>
        <p:spPr>
          <a:xfrm>
            <a:off x="22307" y="98425"/>
            <a:ext cx="9260805" cy="577850"/>
          </a:xfrm>
          <a:prstGeom prst="rect">
            <a:avLst/>
          </a:prstGeom>
        </p:spPr>
        <p:txBody>
          <a:bodyPr wrap="square">
            <a:spAutoFit/>
          </a:bodyPr>
          <a:lstStyle/>
          <a:p>
            <a:pPr marL="2540" algn="ctr">
              <a:lnSpc>
                <a:spcPct val="150000"/>
              </a:lnSpc>
            </a:pPr>
            <a:r>
              <a:rPr lang="en-US" sz="2400" b="1" dirty="0">
                <a:solidFill>
                  <a:prstClr val="black"/>
                </a:solidFill>
                <a:latin typeface="Arial"/>
                <a:ea typeface="+mj-ea"/>
                <a:cs typeface="+mj-cs"/>
              </a:rPr>
              <a:t>HB3: Law Enforcement Academy Scholarship – Informational</a:t>
            </a:r>
            <a:endParaRPr lang="en-US" sz="100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011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HB3: Law Enforcement Reimbursement – Informational</a:t>
            </a:r>
          </a:p>
        </p:txBody>
      </p:sp>
      <p:sp>
        <p:nvSpPr>
          <p:cNvPr id="13" name="TextBox 12">
            <a:extLst>
              <a:ext uri="{FF2B5EF4-FFF2-40B4-BE49-F238E27FC236}">
                <a16:creationId xmlns:a16="http://schemas.microsoft.com/office/drawing/2014/main" id="{F2962BBF-67AE-6FCD-C250-EA96A7F40F68}"/>
              </a:ext>
            </a:extLst>
          </p:cNvPr>
          <p:cNvSpPr txBox="1"/>
          <p:nvPr/>
        </p:nvSpPr>
        <p:spPr>
          <a:xfrm>
            <a:off x="380998" y="1199829"/>
            <a:ext cx="8382000" cy="2336024"/>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HB 3 created s. 1009.8961, F.S., to create a reimbursement program for eligible applicants who relocate from outside the state or who transition from service in the special operations forces to become full-time law enforcement officers in Florida. Beginning in 2022-23, FDOE, in consultation with the Florida Department of Law Enforcement, shall reimburse eligible applicants for eligible expenses incurred while obtaining a Florida law enforcement officer certification. The bill takes effect on July 1, 2022. The Florida Legislature appropriated $1 million for the reimbursement program, which will be administered by FDOE’s Office of Student Financial Assistance. </a:t>
            </a:r>
          </a:p>
        </p:txBody>
      </p:sp>
    </p:spTree>
    <p:extLst>
      <p:ext uri="{BB962C8B-B14F-4D97-AF65-F5344CB8AC3E}">
        <p14:creationId xmlns:p14="http://schemas.microsoft.com/office/powerpoint/2010/main" val="190333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457200" y="1276350"/>
            <a:ext cx="8398525" cy="2336024"/>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SB 722 amended s. 944.801, F.S., to authorize a county or municipal detention facility or the Department of Corrections (DOC) to contract with an FCS institution to provide education services to its inmates. The bill affirmatively provides that state funds provided for the operation of postsecondary workforce programs may be expended on a state inmate with 24 months or less remaining on his or her sentence, notwithstanding s. 1011.81(4), F.S., which prohibits state funds for the Florida College System Program Fund from being expended on the education of state or federal inmates. The bill takes effect on July 1, 2022.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a:rPr>
              <a:t>S</a:t>
            </a:r>
            <a:r>
              <a:rPr kumimoji="0" lang="en-US" sz="2400" b="1" i="0" u="none" strike="noStrike" kern="1200" cap="none" spc="0" normalizeH="0" baseline="0" noProof="0" dirty="0">
                <a:ln>
                  <a:noFill/>
                </a:ln>
                <a:solidFill>
                  <a:prstClr val="black"/>
                </a:solidFill>
                <a:effectLst/>
                <a:uLnTx/>
                <a:uFillTx/>
                <a:latin typeface="Arial"/>
                <a:ea typeface="+mn-ea"/>
                <a:cs typeface="+mn-cs"/>
              </a:rPr>
              <a:t>B722: Education for Student Inmates</a:t>
            </a:r>
          </a:p>
        </p:txBody>
      </p:sp>
    </p:spTree>
    <p:extLst>
      <p:ext uri="{BB962C8B-B14F-4D97-AF65-F5344CB8AC3E}">
        <p14:creationId xmlns:p14="http://schemas.microsoft.com/office/powerpoint/2010/main" val="3479209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0" y="1328698"/>
            <a:ext cx="8297686" cy="3139321"/>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HB 45 created s. 295.011, F.S., to establish a fee waiver for disabled veterans who are enrolled in a postsecondary program and receive education assistance under the GI Bill, but who do not qualify for the 100 percent eligibility tier federally. Beginning in 2022-23, these students are eligible to receive a waiver in the amount that is the difference between the portion of tuition and fees authorized under federal law and the full amount of tuition and fees charged by the institution attended. The bill established a requirement that institutions report the number and value of all fee waivers granted under the program. HB 45 required the SBOE to adopt rules to implement the new tuition and fee waiver. In the coming months, FDOE will initiate rule development to outline the tuition and fee waiver implementation. </a:t>
            </a:r>
          </a:p>
        </p:txBody>
      </p:sp>
      <p:sp>
        <p:nvSpPr>
          <p:cNvPr id="7" name="Rectangle 6">
            <a:extLst>
              <a:ext uri="{FF2B5EF4-FFF2-40B4-BE49-F238E27FC236}">
                <a16:creationId xmlns:a16="http://schemas.microsoft.com/office/drawing/2014/main" id="{EA5726EC-94FC-F942-B5AE-83038D3E2116}"/>
              </a:ext>
            </a:extLst>
          </p:cNvPr>
          <p:cNvSpPr/>
          <p:nvPr/>
        </p:nvSpPr>
        <p:spPr>
          <a:xfrm>
            <a:off x="22307" y="98425"/>
            <a:ext cx="9260805" cy="1131848"/>
          </a:xfrm>
          <a:prstGeom prst="rect">
            <a:avLst/>
          </a:prstGeom>
        </p:spPr>
        <p:txBody>
          <a:bodyPr wrap="square">
            <a:spAutoFit/>
          </a:bodyPr>
          <a:lstStyle/>
          <a:p>
            <a:pPr marL="2540" algn="ctr">
              <a:lnSpc>
                <a:spcPct val="150000"/>
              </a:lnSpc>
            </a:pPr>
            <a:r>
              <a:rPr lang="en-US" sz="2400" b="1" dirty="0">
                <a:solidFill>
                  <a:prstClr val="black"/>
                </a:solidFill>
                <a:latin typeface="Arial"/>
                <a:ea typeface="+mj-ea"/>
                <a:cs typeface="+mj-cs"/>
              </a:rPr>
              <a:t>Fee Waivers/Exemptions </a:t>
            </a:r>
          </a:p>
          <a:p>
            <a:pPr marL="2540" algn="ctr">
              <a:lnSpc>
                <a:spcPct val="150000"/>
              </a:lnSpc>
            </a:pPr>
            <a:r>
              <a:rPr lang="en-US" sz="2400" b="1" i="1" spc="-5" dirty="0">
                <a:solidFill>
                  <a:prstClr val="black"/>
                </a:solidFill>
                <a:latin typeface="Arial"/>
                <a:ea typeface="+mj-ea"/>
                <a:cs typeface="+mj-cs"/>
              </a:rPr>
              <a:t>Disabled Veterans Fee Waiver</a:t>
            </a:r>
            <a:endParaRPr lang="en-US" sz="1000" b="1" i="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149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a:ea typeface="+mn-ea"/>
                <a:cs typeface="+mn-cs"/>
              </a:rPr>
              <a:t>Homeless Youth Fee Exemption</a:t>
            </a:r>
          </a:p>
        </p:txBody>
      </p:sp>
      <p:sp>
        <p:nvSpPr>
          <p:cNvPr id="13" name="TextBox 12">
            <a:extLst>
              <a:ext uri="{FF2B5EF4-FFF2-40B4-BE49-F238E27FC236}">
                <a16:creationId xmlns:a16="http://schemas.microsoft.com/office/drawing/2014/main" id="{F2962BBF-67AE-6FCD-C250-EA96A7F40F68}"/>
              </a:ext>
            </a:extLst>
          </p:cNvPr>
          <p:cNvSpPr txBox="1"/>
          <p:nvPr/>
        </p:nvSpPr>
        <p:spPr>
          <a:xfrm>
            <a:off x="228600" y="895350"/>
            <a:ext cx="8382000" cy="3129062"/>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HB 1577 modified s. 1009.25, F.S., to specify that students who meet the definition of homeless children and youths in section 725 of the McKinney-Vento Homeless Assistance Act, 42 U.S.C. s. 11434a(2), are exempt from the payment of tuition and fees, including lab fees, at school district career centers and FCS institutions. The bill specified the SBOE shall consider, in rule, that the standards under 20 U.S.C. s. 1087uu-2(a) shall be adequate to determine fee exemption eligibility. Additionally, the bill presumed that any student determined to be an unaccompanied homeless youth for the tuition and fee exemption for a preceding year to be homeless for each subsequent year unless the institution has specific conflicting information. </a:t>
            </a:r>
          </a:p>
          <a:p>
            <a:pPr marL="342900" lvl="0" indent="-342900">
              <a:lnSpc>
                <a:spcPct val="90000"/>
              </a:lnSpc>
              <a:spcBef>
                <a:spcPts val="1000"/>
              </a:spcBef>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HB 1577 also amended s. 409.1452, F.S., to require postsecondary institutions that grant fee exemptions under s. 1009.25, F.S., to have an on-campus liaison who is, at a minimum, a knowledgeable, accessible, and responsive staff member to help with any problems related to the use of the exemption. Institutions are required to provide the liaison’s contact information to each student using a tuition and fee exemption and to the Department of Children and Families (DFC) and community-based care lead agencies. In the coming months, FDOE will collaborate with DCF to outline campus liaison implementation and initiate rule development to outline the exemption. </a:t>
            </a:r>
          </a:p>
        </p:txBody>
      </p:sp>
    </p:spTree>
    <p:extLst>
      <p:ext uri="{BB962C8B-B14F-4D97-AF65-F5344CB8AC3E}">
        <p14:creationId xmlns:p14="http://schemas.microsoft.com/office/powerpoint/2010/main" val="2636882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83543" y="590550"/>
            <a:ext cx="8160744" cy="4555093"/>
          </a:xfrm>
          <a:prstGeom prst="rect">
            <a:avLst/>
          </a:prstGeom>
          <a:noFill/>
        </p:spPr>
        <p:txBody>
          <a:bodyPr wrap="square">
            <a:spAutoFit/>
          </a:bodyPr>
          <a:lstStyle/>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SB 7034 amended s. 1009.25, F.S., to expand the tuition and fee exemption for foster care students to include a student who was the subject of a shelter proceeding, a dependency proceeding, or a termination of parental rights proceeding, and who: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Is, or was at the time of reaching 18 years of age, in out-of-home care, rather than in the custody of the DCF as is provided for in current law;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Was adopted from DCF after May 5, 1997;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Is, or was at the time he or she reached 18 years of age, in the custody of a relative or nonrelative pursuant to s. 39.5085, F.S., or s. 39.6225, F.S.;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After reaching 14 years of age, spent at least 18 months in out-of-home care and was then reunited with his or her parents who were the subject of the dependency proceeding before reaching 18 years of age, including a student who was reunited under s. 39.8155, F.S. (reinstatement of parental rights). A student is only eligible for this tuition waiver if, in addition to the above-described factors, the student is also Pell Grant-eligible; or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 Was placed in a permanent guardianship, regardless of whether the caregiver participates or participated in the Relative Caregiver Program under s. 39.5085, F.S., and remains in such guardianship until either the student reaches 18 years of age or, if before reaching 18 years of age, enrolls in an eligible institution.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Additionally, HB 7065 amended s. 409.1452, F.S., which requires DCF to work in collaboration with the BOG, FCS, and FDOE to address the need for a comprehensive support structure in the academic arena to assist current or former foster youth in making the transition from a structured care system into an independent living setting. In concert with HB 1577, FCS institutions and school districts with workforce education programs will provide campus liaison positions for current and former foster youth and students experiencing homelessness so dedicated, on-campus support is readily available. This information is required to be made available on institutional webpages, to exemption recipients, DCF, and other care lead agencies.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Lastly, the bill required each institution where a student is exempt from the payment of tuition and fees under s. 1009.25, F.S., to maintain the original documentation submitted regarding a child or young adult’s involvement in the child welfare system that confers eligibility for the tuition and fee exemption. Postsecondary institutions are prohibited from making additional requests for such documentation.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The bills authorizing the three preceding fee waivers/exemptions take effect July 1, 2022. FCS institutions and school districts with workforce education programs may need to review processes and identify required documentation for individuals who claim the waiver and/or exemption. As a reminder, ss. 1009.22(9), F.S., and 1009.23 (12)(a), F.S., specify that districts and FCS institutions may not charge or waive any fee except as authorized by law. </a:t>
            </a:r>
          </a:p>
          <a:p>
            <a:pPr marL="285750" lvl="0" indent="-285750">
              <a:buFont typeface="Arial" panose="020B0604020202020204" pitchFamily="34" charset="0"/>
              <a:buChar char="•"/>
              <a:defRPr/>
            </a:pPr>
            <a:r>
              <a:rPr lang="en-US" sz="1000" dirty="0">
                <a:solidFill>
                  <a:prstClr val="black"/>
                </a:solidFill>
                <a:latin typeface="Arial" panose="020B0604020202020204" pitchFamily="34" charset="0"/>
                <a:cs typeface="Arial" panose="020B0604020202020204" pitchFamily="34" charset="0"/>
              </a:rPr>
              <a:t>Technical requirements for reporting the waiver or exemption will be transmitted to college reports coordinators as soon as practical. FCS institutions are required to report the number and value of fee waivers and exemptions annually.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prstClr val="black"/>
                </a:solidFill>
                <a:latin typeface="Arial"/>
              </a:rPr>
              <a:t>Former Foster Youth Fee Exemption</a:t>
            </a:r>
            <a:endParaRPr kumimoji="0" lang="en-US" sz="2400" b="1"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1156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9680" y="731558"/>
            <a:ext cx="8297686" cy="3970318"/>
          </a:xfrm>
          <a:prstGeom prst="rect">
            <a:avLst/>
          </a:prstGeom>
        </p:spPr>
        <p:txBody>
          <a:bodyPr wrap="square">
            <a:spAutoFit/>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In addition to amending 1009.25, F.S., related to fee exemptions, several bills that passed during the 2022 legislative session addressed services for homeless youth and former foster youth throughout K-12 and postsecondary education.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HB 1577 amended multiple Florida Statutes to expand services available to children and youth experiencing homelessness. Specifically, the bill: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 Requires district school boards to issue a certified unaccompanied homeless youth a card that includes information on the youth’s rights and available benefits, and allows health care providers to accept the issued card as proof of the status as a certified unaccompanied homeless youth.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Expands the Keys-to-Independence program to unaccompanied homeless youth who meet certain requirements.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Waives fees for copies of a birth certificate for certified unaccompanied homeless youth and young adults who aged out of foster care.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Requires the Office of Program Policy Analysis and Government Accountability (OPPAGA) to study the current use of college liaisons, the number of students experiencing homelessness, students’ requested services, and student experiences. </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SB 7034 amended multiple Florida Statutes regarding the duties and responsibilities of the DCF in the Relative Caregiver Program, the care of children, and the Road-to-Independence Program that are targeted at benefiting the lives of foster youth in Florida.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Additionally, HB 7065 amended multiple Florida Statutes strengthening child welfare programs. Specific areas of focus included fathers, at-risk children, including dually involved children, at-risk male students, and former foster youth.  </a:t>
            </a:r>
          </a:p>
        </p:txBody>
      </p:sp>
      <p:sp>
        <p:nvSpPr>
          <p:cNvPr id="7" name="Rectangle 6">
            <a:extLst>
              <a:ext uri="{FF2B5EF4-FFF2-40B4-BE49-F238E27FC236}">
                <a16:creationId xmlns:a16="http://schemas.microsoft.com/office/drawing/2014/main" id="{EA5726EC-94FC-F942-B5AE-83038D3E2116}"/>
              </a:ext>
            </a:extLst>
          </p:cNvPr>
          <p:cNvSpPr/>
          <p:nvPr/>
        </p:nvSpPr>
        <p:spPr>
          <a:xfrm>
            <a:off x="22307" y="98425"/>
            <a:ext cx="9260805" cy="496996"/>
          </a:xfrm>
          <a:prstGeom prst="rect">
            <a:avLst/>
          </a:prstGeom>
        </p:spPr>
        <p:txBody>
          <a:bodyPr wrap="square">
            <a:spAutoFit/>
          </a:bodyPr>
          <a:lstStyle/>
          <a:p>
            <a:pPr marL="2540" algn="ctr">
              <a:lnSpc>
                <a:spcPct val="150000"/>
              </a:lnSpc>
            </a:pPr>
            <a:r>
              <a:rPr lang="en-US" sz="2000" b="1" dirty="0">
                <a:solidFill>
                  <a:prstClr val="black"/>
                </a:solidFill>
                <a:latin typeface="Arial"/>
                <a:ea typeface="+mj-ea"/>
                <a:cs typeface="+mj-cs"/>
              </a:rPr>
              <a:t>Support for Children and Youth Special Populations – Informational</a:t>
            </a:r>
          </a:p>
        </p:txBody>
      </p:sp>
    </p:spTree>
    <p:extLst>
      <p:ext uri="{BB962C8B-B14F-4D97-AF65-F5344CB8AC3E}">
        <p14:creationId xmlns:p14="http://schemas.microsoft.com/office/powerpoint/2010/main" val="670151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a:ea typeface="+mn-ea"/>
                <a:cs typeface="+mn-cs"/>
              </a:rPr>
              <a:t>SB7044: Student Fee Changes – Informational</a:t>
            </a:r>
          </a:p>
        </p:txBody>
      </p:sp>
      <p:sp>
        <p:nvSpPr>
          <p:cNvPr id="13" name="TextBox 12">
            <a:extLst>
              <a:ext uri="{FF2B5EF4-FFF2-40B4-BE49-F238E27FC236}">
                <a16:creationId xmlns:a16="http://schemas.microsoft.com/office/drawing/2014/main" id="{F2962BBF-67AE-6FCD-C250-EA96A7F40F68}"/>
              </a:ext>
            </a:extLst>
          </p:cNvPr>
          <p:cNvSpPr txBox="1"/>
          <p:nvPr/>
        </p:nvSpPr>
        <p:spPr>
          <a:xfrm>
            <a:off x="380998" y="1199829"/>
            <a:ext cx="8382000" cy="2751522"/>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SB 7044 amended s. 1009.23, F.S., to require all tuition and fees, and any proposed changes to them, be prominently posted on the institution’s website in a transparent and easily accessible area. It also requires public notice and e-mail notification of all enrolled students of any proposal to increase tuition or fees at least 28 days before it is voted on at a board of trustees meeting. The notice must detail how such tuition and fees are expended and the rationale and necessity for the proposed increase, and how the funds from the proposed increase will be used. Finally, any proposal or action of an FCS institution to raise, impose, or authorize any fee as authorized by law, except for tuition, must be approved by a supermajority vote of the members of the board of trustees, if approval by the board of trustees is required by general law, and at least by a supermajority vote of the members of SBOE, if their approval is required by general law. The bill goes into effect July 1, 2022. </a:t>
            </a:r>
          </a:p>
        </p:txBody>
      </p:sp>
    </p:spTree>
    <p:extLst>
      <p:ext uri="{BB962C8B-B14F-4D97-AF65-F5344CB8AC3E}">
        <p14:creationId xmlns:p14="http://schemas.microsoft.com/office/powerpoint/2010/main" val="2031033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533400" y="1657350"/>
            <a:ext cx="8160744" cy="2031325"/>
          </a:xfrm>
          <a:prstGeom prst="rect">
            <a:avLst/>
          </a:prstGeom>
          <a:noFill/>
        </p:spPr>
        <p:txBody>
          <a:bodyPr wrap="square">
            <a:spAutoFit/>
          </a:bodyPr>
          <a:lstStyle/>
          <a:p>
            <a:pPr marL="285750" lvl="0" indent="-285750">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SB 7006 amended s. 1004.096, F.S., to revise the definition of the term “campus emergency response” to specify the types of staff involved in emergency planning and the students, faculty, and staff who are exempted from public records. The bill also extended the scheduled repeal of the exemption to October 2, 2024, unless reviewed and saved from repeal through reenactment by the Florida Legislature. The bill takes effect on October 1, 2022.</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a:rPr>
              <a:t>SB7006: Exemption from Public Records and Meeting Requirements – Informational</a:t>
            </a:r>
            <a:endParaRPr kumimoji="0" lang="en-US" sz="2400" b="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826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503866" y="1123950"/>
            <a:ext cx="8297686" cy="2585323"/>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SB 520 addresses a portion of the process for selecting a new president for both state universities and Florida College System institutions. Specifically, the bill requires personal identifying information for applicants and related meeting records to be confidential with respect to public records for applicants seeking to become the president of a state university or Florida College System institution. The exception to this is the information for the final group of applicants, when that group is established or 21 days before the meeting where the final vote for president is taken, whichever is earlier. The legislation went into effect on March 15, 2022. </a:t>
            </a:r>
          </a:p>
        </p:txBody>
      </p:sp>
      <p:sp>
        <p:nvSpPr>
          <p:cNvPr id="7" name="Rectangle 6">
            <a:extLst>
              <a:ext uri="{FF2B5EF4-FFF2-40B4-BE49-F238E27FC236}">
                <a16:creationId xmlns:a16="http://schemas.microsoft.com/office/drawing/2014/main" id="{EA5726EC-94FC-F942-B5AE-83038D3E2116}"/>
              </a:ext>
            </a:extLst>
          </p:cNvPr>
          <p:cNvSpPr/>
          <p:nvPr/>
        </p:nvSpPr>
        <p:spPr>
          <a:xfrm>
            <a:off x="22307" y="98425"/>
            <a:ext cx="9260805" cy="496996"/>
          </a:xfrm>
          <a:prstGeom prst="rect">
            <a:avLst/>
          </a:prstGeom>
        </p:spPr>
        <p:txBody>
          <a:bodyPr wrap="square">
            <a:spAutoFit/>
          </a:bodyPr>
          <a:lstStyle/>
          <a:p>
            <a:pPr marL="2540" algn="ctr">
              <a:lnSpc>
                <a:spcPct val="150000"/>
              </a:lnSpc>
            </a:pPr>
            <a:r>
              <a:rPr lang="en-US" sz="2000" b="1" dirty="0">
                <a:solidFill>
                  <a:prstClr val="black"/>
                </a:solidFill>
                <a:latin typeface="Arial"/>
                <a:ea typeface="+mj-ea"/>
                <a:cs typeface="+mj-cs"/>
              </a:rPr>
              <a:t>SB520: Presidential Search Process</a:t>
            </a:r>
          </a:p>
        </p:txBody>
      </p:sp>
    </p:spTree>
    <p:extLst>
      <p:ext uri="{BB962C8B-B14F-4D97-AF65-F5344CB8AC3E}">
        <p14:creationId xmlns:p14="http://schemas.microsoft.com/office/powerpoint/2010/main" val="48991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8" cy="5153024"/>
          </a:xfrm>
          <a:prstGeom prst="rect">
            <a:avLst/>
          </a:prstGeom>
        </p:spPr>
      </p:pic>
      <p:sp>
        <p:nvSpPr>
          <p:cNvPr id="4" name="object 75">
            <a:extLst>
              <a:ext uri="{FF2B5EF4-FFF2-40B4-BE49-F238E27FC236}">
                <a16:creationId xmlns:a16="http://schemas.microsoft.com/office/drawing/2014/main" id="{A53C88A2-3EFC-3C4F-86E4-FFA18D292DF8}"/>
              </a:ext>
            </a:extLst>
          </p:cNvPr>
          <p:cNvSpPr txBox="1"/>
          <p:nvPr/>
        </p:nvSpPr>
        <p:spPr>
          <a:xfrm>
            <a:off x="2" y="285750"/>
            <a:ext cx="9143998" cy="2500685"/>
          </a:xfrm>
          <a:prstGeom prst="rect">
            <a:avLst/>
          </a:prstGeom>
        </p:spPr>
        <p:txBody>
          <a:bodyPr vert="horz" wrap="square" lIns="0" tIns="0" rIns="0" bIns="0" rtlCol="0">
            <a:spAutoFit/>
          </a:bodyPr>
          <a:lstStyle/>
          <a:p>
            <a:pPr marL="4445" algn="ctr">
              <a:lnSpc>
                <a:spcPts val="6480"/>
              </a:lnSpc>
            </a:pPr>
            <a:r>
              <a:rPr lang="en-US" sz="6600" b="1" dirty="0">
                <a:solidFill>
                  <a:prstClr val="black"/>
                </a:solidFill>
                <a:latin typeface="Arial" panose="020B0604020202020204" pitchFamily="34" charset="0"/>
                <a:ea typeface="Helvetica" charset="0"/>
                <a:cs typeface="Arial" panose="020B0604020202020204" pitchFamily="34" charset="0"/>
              </a:rPr>
              <a:t>Welcome and Academic Affairs Updates</a:t>
            </a:r>
            <a:endParaRPr lang="en-US" sz="4000" b="1" spc="-4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36238F7-3424-4763-8B78-7EFA98D60E16}"/>
              </a:ext>
            </a:extLst>
          </p:cNvPr>
          <p:cNvSpPr/>
          <p:nvPr/>
        </p:nvSpPr>
        <p:spPr>
          <a:xfrm>
            <a:off x="152400" y="3072185"/>
            <a:ext cx="6781800" cy="1815882"/>
          </a:xfrm>
          <a:prstGeom prst="rect">
            <a:avLst/>
          </a:prstGeom>
        </p:spPr>
        <p:txBody>
          <a:bodyPr wrap="square">
            <a:spAutoFit/>
          </a:bodyPr>
          <a:lstStyle/>
          <a:p>
            <a:r>
              <a:rPr lang="en-US" sz="3200" i="1" dirty="0">
                <a:latin typeface="Calibri" panose="020F0502020204030204" pitchFamily="34" charset="0"/>
                <a:ea typeface="Helvetica" charset="0"/>
                <a:cs typeface="Calibri" panose="020F0502020204030204" pitchFamily="34" charset="0"/>
              </a:rPr>
              <a:t>Dr. Stanley M. </a:t>
            </a:r>
            <a:r>
              <a:rPr lang="en-US" sz="3200" i="1" dirty="0" err="1">
                <a:latin typeface="Calibri" panose="020F0502020204030204" pitchFamily="34" charset="0"/>
                <a:ea typeface="Helvetica" charset="0"/>
                <a:cs typeface="Calibri" panose="020F0502020204030204" pitchFamily="34" charset="0"/>
              </a:rPr>
              <a:t>Giannet</a:t>
            </a:r>
            <a:endParaRPr lang="en-US" sz="3200" i="1" dirty="0">
              <a:latin typeface="Calibri" panose="020F0502020204030204" pitchFamily="34" charset="0"/>
              <a:ea typeface="Helvetica" charset="0"/>
              <a:cs typeface="Calibri" panose="020F0502020204030204" pitchFamily="34" charset="0"/>
            </a:endParaRPr>
          </a:p>
          <a:p>
            <a:r>
              <a:rPr lang="en-US" sz="3200" i="1" dirty="0">
                <a:solidFill>
                  <a:schemeClr val="tx2"/>
                </a:solidFill>
                <a:latin typeface="Calibri" panose="020F0502020204030204" pitchFamily="34" charset="0"/>
                <a:ea typeface="Helvetica" charset="0"/>
                <a:cs typeface="Calibri" panose="020F0502020204030204" pitchFamily="34" charset="0"/>
              </a:rPr>
              <a:t>Executive Vice President and </a:t>
            </a:r>
          </a:p>
          <a:p>
            <a:r>
              <a:rPr lang="en-US" sz="3200" i="1" dirty="0">
                <a:solidFill>
                  <a:schemeClr val="tx2"/>
                </a:solidFill>
                <a:latin typeface="Calibri" panose="020F0502020204030204" pitchFamily="34" charset="0"/>
                <a:ea typeface="Helvetica" charset="0"/>
                <a:cs typeface="Calibri" panose="020F0502020204030204" pitchFamily="34" charset="0"/>
              </a:rPr>
              <a:t>Chief Academic Officer/College Provost</a:t>
            </a:r>
            <a:br>
              <a:rPr lang="en-US" sz="1600" i="1" dirty="0">
                <a:latin typeface="Calibri" panose="020F0502020204030204" pitchFamily="34" charset="0"/>
                <a:ea typeface="Helvetica" charset="0"/>
                <a:cs typeface="Calibri" panose="020F0502020204030204" pitchFamily="34" charset="0"/>
              </a:rPr>
            </a:br>
            <a:endParaRPr lang="en-US" sz="1600" b="1" i="1" dirty="0">
              <a:latin typeface="Arial" panose="020B0604020202020204" pitchFamily="34" charset="0"/>
              <a:ea typeface="Helvetica" charset="0"/>
              <a:cs typeface="Arial" panose="020B0604020202020204" pitchFamily="34" charset="0"/>
            </a:endParaRPr>
          </a:p>
        </p:txBody>
      </p:sp>
    </p:spTree>
    <p:extLst>
      <p:ext uri="{BB962C8B-B14F-4D97-AF65-F5344CB8AC3E}">
        <p14:creationId xmlns:p14="http://schemas.microsoft.com/office/powerpoint/2010/main" val="372035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30829" y="240891"/>
            <a:ext cx="9144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a:ea typeface="+mn-ea"/>
                <a:cs typeface="+mn-cs"/>
              </a:rPr>
              <a:t>House Bill 233</a:t>
            </a:r>
          </a:p>
        </p:txBody>
      </p:sp>
      <p:sp>
        <p:nvSpPr>
          <p:cNvPr id="13" name="TextBox 12">
            <a:extLst>
              <a:ext uri="{FF2B5EF4-FFF2-40B4-BE49-F238E27FC236}">
                <a16:creationId xmlns:a16="http://schemas.microsoft.com/office/drawing/2014/main" id="{F2962BBF-67AE-6FCD-C250-EA96A7F40F68}"/>
              </a:ext>
            </a:extLst>
          </p:cNvPr>
          <p:cNvSpPr txBox="1"/>
          <p:nvPr/>
        </p:nvSpPr>
        <p:spPr>
          <a:xfrm>
            <a:off x="76200" y="702556"/>
            <a:ext cx="6477000" cy="4213461"/>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The bill adds requirements designed to protect the expression of diverse viewpoints at Florida College System (FCS) institutions and state universities. The bill:</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Requires each FCS institution and state university to annually assess the intellectual freedom and viewpoint diversity at that institution using a survey adopted by the State Board of Education (SBE) or the Board of Governors of the State University System (BOG), as applicable. The SBE and the BOG must publish the results by September 1, 2022, and each September 1 thereafter.</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Prohibits the SBE and the BOG, and FCS institutions and state universities, from shielding students, faculty, or staff from protected free speech.</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Includes in the definition of protected expressive activities faculty research, lectures, writings, and commentary, whether published or unpublished. The bill clarifies that expressive activities do not include defamatory speech.</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Authorizes a student to record video or audio of class lectures for personal educational use, in connection with a complaint to the public institution of higher education where the recording was made, or as evidence in, or in preparation for, a criminal or civil proceeding.</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Modifies the cause of action for violations of student expressive rights to authorize a cause of action for persons injured by violations of specified rights to free speech activities, and adds a cause of action for violations related to the recording and publication of classroom lectures.</a:t>
            </a:r>
          </a:p>
          <a:p>
            <a:pPr marL="342900" lvl="0" indent="-342900">
              <a:lnSpc>
                <a:spcPct val="90000"/>
              </a:lnSpc>
              <a:spcBef>
                <a:spcPts val="1000"/>
              </a:spcBef>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The bill requires that state university student government associations provide elected or appointed officers a direct appeal to a senior university administrator of any discipline, suspension, or removal from office. In addition, the bill requires all FCS institutions and state universities to adopt student codes of conduct that meet a set of minimum due process protections for students and student organizations.</a:t>
            </a:r>
          </a:p>
        </p:txBody>
      </p:sp>
    </p:spTree>
    <p:extLst>
      <p:ext uri="{BB962C8B-B14F-4D97-AF65-F5344CB8AC3E}">
        <p14:creationId xmlns:p14="http://schemas.microsoft.com/office/powerpoint/2010/main" val="10654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48570" y="579208"/>
            <a:ext cx="7982178" cy="4524315"/>
          </a:xfrm>
          <a:prstGeom prst="rect">
            <a:avLst/>
          </a:prstGeom>
          <a:noFill/>
        </p:spPr>
        <p:txBody>
          <a:bodyPr wrap="square">
            <a:spAutoFit/>
          </a:bodyPr>
          <a:lstStyle/>
          <a:p>
            <a:pPr marL="285750" lvl="0"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House Bill 233, which was adopted by the Florida Legislature during the 2021 session, amends existing state law to add five new provisions. They are:</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Requiring the Board of Governors, which oversees Florida’s public universities, to develop a survey meant to measure the intellectual freedom and viewpoint diversity among students, faculty members and staff members at Florida’s universities. The survey will be conducted annually, starting Sept. 1, 2022.</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Prohibiting the Board of Governors and universities from shielding students, faculty or staff from protected free speech, which may include speech they find uncomfortable, unwelcome, disagreeable, or offensive.</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Allowing students to record audio and/or video of class lectures for their own personal educational use, to use as part of a complaint to the university, or to use as evidence in or preparation for a criminal or civil proceeding.</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Providing Student Government officers who have been disciplined, suspended or removed from office the right to directly appeal the decision to a senior university administrator.</a:t>
            </a:r>
          </a:p>
          <a:p>
            <a:pPr marL="742950" lvl="1" indent="-28575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Requiring all public universities in Florida to adopt student codes of conduct that provide certain due process protections.</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Arial"/>
              </a:rPr>
              <a:t>House Bill 233</a:t>
            </a:r>
            <a:endParaRPr kumimoji="0" lang="en-US" sz="2400" b="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6303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 y="-58544"/>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228600" y="1428750"/>
            <a:ext cx="8153400" cy="4031873"/>
          </a:xfrm>
          <a:prstGeom prst="rect">
            <a:avLst/>
          </a:prstGeom>
        </p:spPr>
        <p:txBody>
          <a:bodyPr wrap="square">
            <a:spAutoFit/>
          </a:bodyPr>
          <a:lstStyle/>
          <a:p>
            <a:pPr lvl="0">
              <a:defRPr/>
            </a:pPr>
            <a:r>
              <a:rPr lang="en-US" sz="3200" i="1" kern="0" dirty="0">
                <a:solidFill>
                  <a:prstClr val="black"/>
                </a:solidFill>
              </a:rPr>
              <a:t>Robert Chapa</a:t>
            </a:r>
          </a:p>
          <a:p>
            <a:pPr lvl="0"/>
            <a:r>
              <a:rPr lang="en-US" sz="3200" i="1" kern="0" dirty="0">
                <a:solidFill>
                  <a:schemeClr val="tx2"/>
                </a:solidFill>
              </a:rPr>
              <a:t>Executive Director of Enterprise Systems</a:t>
            </a:r>
          </a:p>
          <a:p>
            <a:pPr lvl="0"/>
            <a:r>
              <a:rPr lang="en-US" sz="3200" i="1" kern="0" dirty="0">
                <a:solidFill>
                  <a:sysClr val="windowText" lastClr="000000"/>
                </a:solidFill>
              </a:rPr>
              <a:t>Rick Sanders</a:t>
            </a:r>
          </a:p>
          <a:p>
            <a:pPr lvl="0"/>
            <a:r>
              <a:rPr lang="en-US" sz="3200" i="1" kern="0" dirty="0">
                <a:solidFill>
                  <a:schemeClr val="tx2"/>
                </a:solidFill>
              </a:rPr>
              <a:t>Director of Network Security</a:t>
            </a:r>
          </a:p>
          <a:p>
            <a:pPr lvl="0"/>
            <a:r>
              <a:rPr lang="en-US" sz="3200" i="1" kern="0" dirty="0">
                <a:solidFill>
                  <a:sysClr val="windowText" lastClr="000000"/>
                </a:solidFill>
              </a:rPr>
              <a:t>Breanna Perry</a:t>
            </a:r>
          </a:p>
          <a:p>
            <a:pPr lvl="0"/>
            <a:r>
              <a:rPr lang="en-US" sz="3200" i="1" kern="0" dirty="0">
                <a:solidFill>
                  <a:schemeClr val="tx2"/>
                </a:solidFill>
              </a:rPr>
              <a:t>Associate Dean, E-Learning and Instructional Technology</a:t>
            </a:r>
          </a:p>
          <a:p>
            <a:pPr lvl="0"/>
            <a:endParaRPr lang="en-US" sz="3200" i="1" kern="0" dirty="0">
              <a:solidFill>
                <a:schemeClr val="tx2"/>
              </a:solidFill>
            </a:endParaRPr>
          </a:p>
        </p:txBody>
      </p:sp>
      <p:sp>
        <p:nvSpPr>
          <p:cNvPr id="7" name="Rectangle 6">
            <a:extLst>
              <a:ext uri="{FF2B5EF4-FFF2-40B4-BE49-F238E27FC236}">
                <a16:creationId xmlns:a16="http://schemas.microsoft.com/office/drawing/2014/main" id="{EA5726EC-94FC-F942-B5AE-83038D3E2116}"/>
              </a:ext>
            </a:extLst>
          </p:cNvPr>
          <p:cNvSpPr/>
          <p:nvPr/>
        </p:nvSpPr>
        <p:spPr>
          <a:xfrm>
            <a:off x="152400" y="-24079"/>
            <a:ext cx="8991600" cy="1306255"/>
          </a:xfrm>
          <a:prstGeom prst="rect">
            <a:avLst/>
          </a:prstGeom>
        </p:spPr>
        <p:txBody>
          <a:bodyPr wrap="square">
            <a:spAutoFit/>
          </a:bodyPr>
          <a:lstStyle/>
          <a:p>
            <a:pPr marL="2540">
              <a:lnSpc>
                <a:spcPct val="150000"/>
              </a:lnSpc>
            </a:pPr>
            <a:r>
              <a:rPr lang="en-US" sz="6000" b="1" dirty="0">
                <a:solidFill>
                  <a:prstClr val="black"/>
                </a:solidFill>
                <a:latin typeface="Arial"/>
                <a:ea typeface="+mj-ea"/>
                <a:cs typeface="+mj-cs"/>
              </a:rPr>
              <a:t>Technology Updates</a:t>
            </a:r>
            <a:endParaRPr lang="en-US" sz="240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724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6A2F0-17F5-4EEE-BA75-B31C97A10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03"/>
            <a:ext cx="9258300" cy="5170003"/>
          </a:xfrm>
          <a:prstGeom prst="rect">
            <a:avLst/>
          </a:prstGeom>
        </p:spPr>
      </p:pic>
      <p:sp>
        <p:nvSpPr>
          <p:cNvPr id="3" name="TextBox 2">
            <a:extLst>
              <a:ext uri="{FF2B5EF4-FFF2-40B4-BE49-F238E27FC236}">
                <a16:creationId xmlns:a16="http://schemas.microsoft.com/office/drawing/2014/main" id="{7063C30C-D0A9-41AA-A8B0-DDB4ADF99DBD}"/>
              </a:ext>
            </a:extLst>
          </p:cNvPr>
          <p:cNvSpPr txBox="1"/>
          <p:nvPr/>
        </p:nvSpPr>
        <p:spPr>
          <a:xfrm>
            <a:off x="152400" y="-26503"/>
            <a:ext cx="7428380" cy="577850"/>
          </a:xfrm>
          <a:prstGeom prst="rect">
            <a:avLst/>
          </a:prstGeom>
          <a:noFill/>
        </p:spPr>
        <p:txBody>
          <a:bodyPr wrap="square">
            <a:spAutoFit/>
          </a:bodyPr>
          <a:lstStyle/>
          <a:p>
            <a:pPr marL="1905">
              <a:lnSpc>
                <a:spcPct val="150000"/>
              </a:lnSpc>
            </a:pPr>
            <a:r>
              <a:rPr lang="en-US" sz="2400" b="1" spc="-4" dirty="0">
                <a:latin typeface="Arial" panose="020B0604020202020204" pitchFamily="34" charset="0"/>
                <a:cs typeface="Arial" panose="020B0604020202020204" pitchFamily="34" charset="0"/>
              </a:rPr>
              <a:t>Help Desk Technical Support/FAQs</a:t>
            </a:r>
          </a:p>
        </p:txBody>
      </p:sp>
      <p:sp>
        <p:nvSpPr>
          <p:cNvPr id="4" name="TextBox 3">
            <a:extLst>
              <a:ext uri="{FF2B5EF4-FFF2-40B4-BE49-F238E27FC236}">
                <a16:creationId xmlns:a16="http://schemas.microsoft.com/office/drawing/2014/main" id="{53FEF3A2-8CCE-41D3-B8B1-53338CA987AB}"/>
              </a:ext>
            </a:extLst>
          </p:cNvPr>
          <p:cNvSpPr txBox="1"/>
          <p:nvPr/>
        </p:nvSpPr>
        <p:spPr>
          <a:xfrm>
            <a:off x="57150" y="514350"/>
            <a:ext cx="9144000" cy="4616648"/>
          </a:xfrm>
          <a:prstGeom prst="rect">
            <a:avLst/>
          </a:prstGeom>
          <a:noFill/>
        </p:spPr>
        <p:txBody>
          <a:bodyPr wrap="square" rtlCol="0">
            <a:spAutoFit/>
          </a:bodyPr>
          <a:lstStyle/>
          <a:p>
            <a:r>
              <a:rPr lang="en-US" dirty="0">
                <a:solidFill>
                  <a:schemeClr val="tx2"/>
                </a:solidFill>
              </a:rPr>
              <a:t>Signing in to: </a:t>
            </a:r>
            <a:r>
              <a:rPr lang="en-US" dirty="0" err="1">
                <a:solidFill>
                  <a:schemeClr val="tx2"/>
                </a:solidFill>
              </a:rPr>
              <a:t>myPHSC</a:t>
            </a:r>
            <a:r>
              <a:rPr lang="en-US" dirty="0">
                <a:solidFill>
                  <a:schemeClr val="tx2"/>
                </a:solidFill>
              </a:rPr>
              <a:t> Intranet, Email, Canvas</a:t>
            </a:r>
          </a:p>
          <a:p>
            <a:pPr marL="285750" indent="-285750">
              <a:buFont typeface="Arial" panose="020B0604020202020204" pitchFamily="34" charset="0"/>
              <a:buChar char="•"/>
            </a:pPr>
            <a:r>
              <a:rPr lang="en-US" sz="1200" dirty="0"/>
              <a:t>Go to </a:t>
            </a:r>
            <a:r>
              <a:rPr lang="en-US" sz="1200" dirty="0">
                <a:hlinkClick r:id="rId4"/>
              </a:rPr>
              <a:t>www.phsc.edu</a:t>
            </a:r>
            <a:r>
              <a:rPr lang="en-US" sz="1200" dirty="0"/>
              <a:t> and click on </a:t>
            </a:r>
            <a:r>
              <a:rPr lang="en-US" sz="1200" dirty="0" err="1"/>
              <a:t>myPHSC</a:t>
            </a:r>
            <a:endParaRPr lang="en-US" sz="1200" dirty="0"/>
          </a:p>
          <a:p>
            <a:pPr marL="285750" indent="-285750">
              <a:buFont typeface="Arial" panose="020B0604020202020204" pitchFamily="34" charset="0"/>
              <a:buChar char="•"/>
            </a:pPr>
            <a:r>
              <a:rPr lang="en-US" sz="1200" dirty="0"/>
              <a:t>Click Employee</a:t>
            </a:r>
          </a:p>
          <a:p>
            <a:pPr marL="285750" indent="-285750">
              <a:buFont typeface="Arial" panose="020B0604020202020204" pitchFamily="34" charset="0"/>
              <a:buChar char="•"/>
            </a:pPr>
            <a:r>
              <a:rPr lang="en-US" sz="1200" dirty="0"/>
              <a:t>Enter your </a:t>
            </a:r>
            <a:r>
              <a:rPr lang="en-US" sz="1200" dirty="0" err="1"/>
              <a:t>myPHSC</a:t>
            </a:r>
            <a:r>
              <a:rPr lang="en-US" sz="1200" dirty="0"/>
              <a:t> email (</a:t>
            </a:r>
            <a:r>
              <a:rPr lang="en-US" sz="1200" dirty="0">
                <a:hlinkClick r:id="rId5"/>
              </a:rPr>
              <a:t>username@phsc.edu</a:t>
            </a:r>
            <a:r>
              <a:rPr lang="en-US" sz="1200" dirty="0"/>
              <a:t> and password)</a:t>
            </a:r>
          </a:p>
          <a:p>
            <a:pPr marL="285750" indent="-285750">
              <a:buFont typeface="Arial" panose="020B0604020202020204" pitchFamily="34" charset="0"/>
              <a:buChar char="•"/>
            </a:pPr>
            <a:r>
              <a:rPr lang="en-US" sz="1200" dirty="0"/>
              <a:t>On the Intranet Portal, Click on the College Email or Canvas</a:t>
            </a:r>
          </a:p>
          <a:p>
            <a:r>
              <a:rPr lang="en-US" dirty="0">
                <a:solidFill>
                  <a:schemeClr val="tx2"/>
                </a:solidFill>
              </a:rPr>
              <a:t>Forgot Password?</a:t>
            </a:r>
          </a:p>
          <a:p>
            <a:pPr marL="285750" indent="-285750">
              <a:buFont typeface="Arial" panose="020B0604020202020204" pitchFamily="34" charset="0"/>
              <a:buChar char="•"/>
            </a:pPr>
            <a:r>
              <a:rPr lang="en-US" sz="1200" dirty="0"/>
              <a:t>Go to </a:t>
            </a:r>
            <a:r>
              <a:rPr lang="en-US" sz="1200" dirty="0" err="1"/>
              <a:t>myPHSC</a:t>
            </a:r>
            <a:r>
              <a:rPr lang="en-US" sz="1200" dirty="0"/>
              <a:t> and click “Reset your password”</a:t>
            </a:r>
          </a:p>
          <a:p>
            <a:pPr marL="285750" indent="-285750">
              <a:buFont typeface="Arial" panose="020B0604020202020204" pitchFamily="34" charset="0"/>
              <a:buChar char="•"/>
            </a:pPr>
            <a:r>
              <a:rPr lang="en-US" sz="1200" dirty="0"/>
              <a:t>Enter your Employee Email, the randomized symbols and click Next</a:t>
            </a:r>
          </a:p>
          <a:p>
            <a:pPr marL="285750" indent="-285750">
              <a:buFont typeface="Arial" panose="020B0604020202020204" pitchFamily="34" charset="0"/>
              <a:buChar char="•"/>
            </a:pPr>
            <a:r>
              <a:rPr lang="en-US" sz="1200" dirty="0"/>
              <a:t>Select “I forgot my password” and click Next</a:t>
            </a:r>
          </a:p>
          <a:p>
            <a:pPr marL="285750" indent="-285750">
              <a:buFont typeface="Arial" panose="020B0604020202020204" pitchFamily="34" charset="0"/>
              <a:buChar char="•"/>
            </a:pPr>
            <a:r>
              <a:rPr lang="en-US" sz="1200" dirty="0"/>
              <a:t>Complete your account verification (Multi-Factor Authentication) and change your password</a:t>
            </a:r>
          </a:p>
          <a:p>
            <a:r>
              <a:rPr lang="en-US" dirty="0">
                <a:solidFill>
                  <a:schemeClr val="tx2"/>
                </a:solidFill>
              </a:rPr>
              <a:t>Placing a Support Ticket?</a:t>
            </a:r>
          </a:p>
          <a:p>
            <a:pPr marL="285750" indent="-285750">
              <a:buFont typeface="Arial" panose="020B0604020202020204" pitchFamily="34" charset="0"/>
              <a:buChar char="•"/>
            </a:pPr>
            <a:r>
              <a:rPr lang="en-US" sz="1200" dirty="0"/>
              <a:t>Sign into the </a:t>
            </a:r>
            <a:r>
              <a:rPr lang="en-US" sz="1200" dirty="0" err="1"/>
              <a:t>myPHSC</a:t>
            </a:r>
            <a:r>
              <a:rPr lang="en-US" sz="1200" dirty="0"/>
              <a:t> Intranet</a:t>
            </a:r>
          </a:p>
          <a:p>
            <a:pPr marL="285750" indent="-285750">
              <a:buFont typeface="Arial" panose="020B0604020202020204" pitchFamily="34" charset="0"/>
              <a:buChar char="•"/>
            </a:pPr>
            <a:r>
              <a:rPr lang="en-US" sz="1200" dirty="0"/>
              <a:t>Scroll down to Support and click on “IT Help Desk”</a:t>
            </a:r>
          </a:p>
          <a:p>
            <a:pPr marL="285750" indent="-285750">
              <a:buFont typeface="Arial" panose="020B0604020202020204" pitchFamily="34" charset="0"/>
              <a:buChar char="•"/>
            </a:pPr>
            <a:r>
              <a:rPr lang="en-US" sz="1200" dirty="0"/>
              <a:t>Click on “New Support Ticket”</a:t>
            </a:r>
          </a:p>
          <a:p>
            <a:pPr marL="285750" indent="-285750">
              <a:buFont typeface="Arial" panose="020B0604020202020204" pitchFamily="34" charset="0"/>
              <a:buChar char="•"/>
            </a:pPr>
            <a:r>
              <a:rPr lang="en-US" sz="1200" dirty="0"/>
              <a:t>Fill out your support ticket</a:t>
            </a:r>
          </a:p>
          <a:p>
            <a:r>
              <a:rPr lang="en-US" dirty="0">
                <a:solidFill>
                  <a:schemeClr val="tx2"/>
                </a:solidFill>
              </a:rPr>
              <a:t>Faculty Grading/Attendance</a:t>
            </a:r>
          </a:p>
          <a:p>
            <a:pPr marL="171450" indent="-171450">
              <a:buFont typeface="Arial" panose="020B0604020202020204" pitchFamily="34" charset="0"/>
              <a:buChar char="•"/>
            </a:pPr>
            <a:r>
              <a:rPr lang="en-US" sz="1200" dirty="0"/>
              <a:t>In </a:t>
            </a:r>
            <a:r>
              <a:rPr lang="en-US" sz="1200" dirty="0" err="1"/>
              <a:t>myPHSC</a:t>
            </a:r>
            <a:r>
              <a:rPr lang="en-US" sz="1200" dirty="0"/>
              <a:t>, click on </a:t>
            </a:r>
            <a:r>
              <a:rPr lang="en-US" sz="1200" dirty="0" err="1"/>
              <a:t>myCSRS</a:t>
            </a:r>
            <a:r>
              <a:rPr lang="en-US" sz="1200" dirty="0"/>
              <a:t>/Grading</a:t>
            </a:r>
          </a:p>
          <a:p>
            <a:pPr marL="171450" indent="-171450">
              <a:buFont typeface="Arial" panose="020B0604020202020204" pitchFamily="34" charset="0"/>
              <a:buChar char="•"/>
            </a:pPr>
            <a:r>
              <a:rPr lang="en-US" sz="1200" dirty="0"/>
              <a:t>Sign in using your employee ID and PIN</a:t>
            </a:r>
          </a:p>
          <a:p>
            <a:pPr marL="171450" indent="-171450">
              <a:buFont typeface="Arial" panose="020B0604020202020204" pitchFamily="34" charset="0"/>
              <a:buChar char="•"/>
            </a:pPr>
            <a:r>
              <a:rPr lang="en-US" sz="1200" dirty="0"/>
              <a:t>For detailed instructions on entering Grading or Attendance, go to the MIS </a:t>
            </a:r>
            <a:r>
              <a:rPr lang="en-US" sz="1200" dirty="0" err="1"/>
              <a:t>Sharepoint</a:t>
            </a:r>
            <a:r>
              <a:rPr lang="en-US" sz="1200" dirty="0"/>
              <a:t> </a:t>
            </a:r>
            <a:r>
              <a:rPr lang="en-US" sz="1200" dirty="0">
                <a:solidFill>
                  <a:prstClr val="black"/>
                </a:solidFill>
                <a:latin typeface="Arial"/>
              </a:rPr>
              <a:t>(</a:t>
            </a:r>
            <a:r>
              <a:rPr lang="en-US" sz="1200" dirty="0">
                <a:solidFill>
                  <a:prstClr val="black"/>
                </a:solidFill>
                <a:latin typeface="Arial"/>
                <a:hlinkClick r:id="rId6"/>
              </a:rPr>
              <a:t>https://phsc0.sharepoint.com/sites/managementinformationservices</a:t>
            </a:r>
            <a:r>
              <a:rPr lang="en-US" sz="1200" dirty="0">
                <a:solidFill>
                  <a:prstClr val="black"/>
                </a:solidFill>
                <a:latin typeface="Arial"/>
              </a:rPr>
              <a:t>) </a:t>
            </a:r>
          </a:p>
          <a:p>
            <a:r>
              <a:rPr lang="en-US" dirty="0">
                <a:solidFill>
                  <a:schemeClr val="tx2"/>
                </a:solidFill>
              </a:rPr>
              <a:t>Need Office365?</a:t>
            </a:r>
          </a:p>
          <a:p>
            <a:pPr marL="285750" indent="-285750">
              <a:buFont typeface="Arial" panose="020B0604020202020204" pitchFamily="34" charset="0"/>
              <a:buChar char="•"/>
            </a:pPr>
            <a:r>
              <a:rPr lang="en-US" sz="1200" dirty="0"/>
              <a:t>Sign into the </a:t>
            </a:r>
            <a:r>
              <a:rPr lang="en-US" sz="1200" dirty="0" err="1"/>
              <a:t>myPHSC</a:t>
            </a:r>
            <a:r>
              <a:rPr lang="en-US" sz="1200" dirty="0"/>
              <a:t>, under remote productivity, Click “Office365 Apps”</a:t>
            </a:r>
            <a:endParaRPr lang="en-US" dirty="0"/>
          </a:p>
        </p:txBody>
      </p:sp>
      <p:sp>
        <p:nvSpPr>
          <p:cNvPr id="6" name="Speech Bubble: Oval 5">
            <a:extLst>
              <a:ext uri="{FF2B5EF4-FFF2-40B4-BE49-F238E27FC236}">
                <a16:creationId xmlns:a16="http://schemas.microsoft.com/office/drawing/2014/main" id="{BFCDA420-BE68-42BA-AE52-0F468D7F70BB}"/>
              </a:ext>
            </a:extLst>
          </p:cNvPr>
          <p:cNvSpPr/>
          <p:nvPr/>
        </p:nvSpPr>
        <p:spPr>
          <a:xfrm>
            <a:off x="6515100" y="141781"/>
            <a:ext cx="2590800" cy="1828800"/>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EF3167-42A5-4977-AB6B-6F41D3578DB3}"/>
              </a:ext>
            </a:extLst>
          </p:cNvPr>
          <p:cNvSpPr txBox="1"/>
          <p:nvPr/>
        </p:nvSpPr>
        <p:spPr>
          <a:xfrm>
            <a:off x="6683103" y="476522"/>
            <a:ext cx="2362200" cy="1200329"/>
          </a:xfrm>
          <a:prstGeom prst="rect">
            <a:avLst/>
          </a:prstGeom>
          <a:noFill/>
        </p:spPr>
        <p:txBody>
          <a:bodyPr wrap="square" rtlCol="0">
            <a:spAutoFit/>
          </a:bodyPr>
          <a:lstStyle/>
          <a:p>
            <a:pPr algn="ctr"/>
            <a:r>
              <a:rPr lang="en-US" dirty="0">
                <a:solidFill>
                  <a:schemeClr val="bg1"/>
                </a:solidFill>
              </a:rPr>
              <a:t>Need Help?</a:t>
            </a:r>
          </a:p>
          <a:p>
            <a:pPr algn="ctr"/>
            <a:r>
              <a:rPr lang="en-US" dirty="0">
                <a:solidFill>
                  <a:schemeClr val="bg1"/>
                </a:solidFill>
              </a:rPr>
              <a:t>Contact the Helpdesk</a:t>
            </a:r>
          </a:p>
          <a:p>
            <a:pPr algn="ctr"/>
            <a:r>
              <a:rPr lang="en-US" dirty="0">
                <a:solidFill>
                  <a:schemeClr val="bg1"/>
                </a:solidFill>
                <a:hlinkClick r:id="rId7">
                  <a:extLst>
                    <a:ext uri="{A12FA001-AC4F-418D-AE19-62706E023703}">
                      <ahyp:hlinkClr xmlns:ahyp="http://schemas.microsoft.com/office/drawing/2018/hyperlinkcolor" val="tx"/>
                    </a:ext>
                  </a:extLst>
                </a:hlinkClick>
              </a:rPr>
              <a:t>helpdesk@phsc.edu</a:t>
            </a:r>
            <a:r>
              <a:rPr lang="en-US" dirty="0">
                <a:solidFill>
                  <a:schemeClr val="bg1"/>
                </a:solidFill>
              </a:rPr>
              <a:t> or 727-816-3311</a:t>
            </a:r>
          </a:p>
        </p:txBody>
      </p:sp>
      <p:sp>
        <p:nvSpPr>
          <p:cNvPr id="9" name="Speech Bubble: Oval 8">
            <a:extLst>
              <a:ext uri="{FF2B5EF4-FFF2-40B4-BE49-F238E27FC236}">
                <a16:creationId xmlns:a16="http://schemas.microsoft.com/office/drawing/2014/main" id="{C3DEBCAF-D3AE-4BBB-8337-64FAC25F5332}"/>
              </a:ext>
            </a:extLst>
          </p:cNvPr>
          <p:cNvSpPr/>
          <p:nvPr/>
        </p:nvSpPr>
        <p:spPr>
          <a:xfrm rot="18361615">
            <a:off x="5993328" y="2778906"/>
            <a:ext cx="1905000" cy="1752600"/>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D1FAA3-3B02-420B-804F-222E3CE5AF8A}"/>
              </a:ext>
            </a:extLst>
          </p:cNvPr>
          <p:cNvSpPr txBox="1"/>
          <p:nvPr/>
        </p:nvSpPr>
        <p:spPr>
          <a:xfrm>
            <a:off x="5943600" y="3157896"/>
            <a:ext cx="1866900" cy="923330"/>
          </a:xfrm>
          <a:prstGeom prst="rect">
            <a:avLst/>
          </a:prstGeom>
          <a:noFill/>
        </p:spPr>
        <p:txBody>
          <a:bodyPr wrap="square" rtlCol="0">
            <a:spAutoFit/>
          </a:bodyPr>
          <a:lstStyle/>
          <a:p>
            <a:pPr algn="ctr"/>
            <a:r>
              <a:rPr lang="en-US" dirty="0">
                <a:solidFill>
                  <a:schemeClr val="bg1"/>
                </a:solidFill>
              </a:rPr>
              <a:t>EIT Contact:</a:t>
            </a:r>
          </a:p>
          <a:p>
            <a:pPr algn="ctr"/>
            <a:r>
              <a:rPr lang="en-US" dirty="0">
                <a:solidFill>
                  <a:schemeClr val="bg1"/>
                </a:solidFill>
                <a:hlinkClick r:id="rId8">
                  <a:extLst>
                    <a:ext uri="{A12FA001-AC4F-418D-AE19-62706E023703}">
                      <ahyp:hlinkClr xmlns:ahyp="http://schemas.microsoft.com/office/drawing/2018/hyperlinkcolor" val="tx"/>
                    </a:ext>
                  </a:extLst>
                </a:hlinkClick>
              </a:rPr>
              <a:t>elearningtechsupport@phsc.edu</a:t>
            </a:r>
            <a:endParaRPr lang="en-US" dirty="0">
              <a:solidFill>
                <a:schemeClr val="bg1"/>
              </a:solidFill>
            </a:endParaRPr>
          </a:p>
        </p:txBody>
      </p:sp>
    </p:spTree>
    <p:extLst>
      <p:ext uri="{BB962C8B-B14F-4D97-AF65-F5344CB8AC3E}">
        <p14:creationId xmlns:p14="http://schemas.microsoft.com/office/powerpoint/2010/main" val="339319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6A2F0-17F5-4EEE-BA75-B31C97A10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503"/>
            <a:ext cx="9258300" cy="5170003"/>
          </a:xfrm>
          <a:prstGeom prst="rect">
            <a:avLst/>
          </a:prstGeom>
        </p:spPr>
      </p:pic>
      <p:sp>
        <p:nvSpPr>
          <p:cNvPr id="3" name="TextBox 2">
            <a:extLst>
              <a:ext uri="{FF2B5EF4-FFF2-40B4-BE49-F238E27FC236}">
                <a16:creationId xmlns:a16="http://schemas.microsoft.com/office/drawing/2014/main" id="{7063C30C-D0A9-41AA-A8B0-DDB4ADF99DBD}"/>
              </a:ext>
            </a:extLst>
          </p:cNvPr>
          <p:cNvSpPr txBox="1"/>
          <p:nvPr/>
        </p:nvSpPr>
        <p:spPr>
          <a:xfrm>
            <a:off x="152400" y="-26503"/>
            <a:ext cx="7428380" cy="577850"/>
          </a:xfrm>
          <a:prstGeom prst="rect">
            <a:avLst/>
          </a:prstGeom>
          <a:noFill/>
        </p:spPr>
        <p:txBody>
          <a:bodyPr wrap="square">
            <a:spAutoFit/>
          </a:bodyPr>
          <a:lstStyle/>
          <a:p>
            <a:pPr marL="1905">
              <a:lnSpc>
                <a:spcPct val="150000"/>
              </a:lnSpc>
            </a:pPr>
            <a:r>
              <a:rPr lang="en-US" sz="2400" b="1" spc="-4" dirty="0">
                <a:latin typeface="Arial" panose="020B0604020202020204" pitchFamily="34" charset="0"/>
                <a:cs typeface="Arial" panose="020B0604020202020204" pitchFamily="34" charset="0"/>
              </a:rPr>
              <a:t>Network Security</a:t>
            </a:r>
          </a:p>
        </p:txBody>
      </p:sp>
      <p:sp>
        <p:nvSpPr>
          <p:cNvPr id="4" name="TextBox 3">
            <a:extLst>
              <a:ext uri="{FF2B5EF4-FFF2-40B4-BE49-F238E27FC236}">
                <a16:creationId xmlns:a16="http://schemas.microsoft.com/office/drawing/2014/main" id="{53FEF3A2-8CCE-41D3-B8B1-53338CA987AB}"/>
              </a:ext>
            </a:extLst>
          </p:cNvPr>
          <p:cNvSpPr txBox="1"/>
          <p:nvPr/>
        </p:nvSpPr>
        <p:spPr>
          <a:xfrm>
            <a:off x="114300" y="593143"/>
            <a:ext cx="9144000" cy="4339650"/>
          </a:xfrm>
          <a:prstGeom prst="rect">
            <a:avLst/>
          </a:prstGeom>
          <a:noFill/>
        </p:spPr>
        <p:txBody>
          <a:bodyPr wrap="square" rtlCol="0">
            <a:spAutoFit/>
          </a:bodyPr>
          <a:lstStyle/>
          <a:p>
            <a:r>
              <a:rPr lang="en-US" dirty="0">
                <a:solidFill>
                  <a:schemeClr val="tx2"/>
                </a:solidFill>
              </a:rPr>
              <a:t>Password Requirements</a:t>
            </a:r>
          </a:p>
          <a:p>
            <a:pPr marL="285750" indent="-285750">
              <a:buFont typeface="Arial" panose="020B0604020202020204" pitchFamily="34" charset="0"/>
              <a:buChar char="•"/>
            </a:pPr>
            <a:r>
              <a:rPr lang="en-US" sz="1200" dirty="0"/>
              <a:t>Must be a minimum of 8 characters</a:t>
            </a:r>
          </a:p>
          <a:p>
            <a:pPr marL="285750" indent="-285750">
              <a:buFont typeface="Arial" panose="020B0604020202020204" pitchFamily="34" charset="0"/>
              <a:buChar char="•"/>
            </a:pPr>
            <a:r>
              <a:rPr lang="en-US" sz="1200" dirty="0"/>
              <a:t>Must meet complexity requirements (numbers, capital and lowercase letters, and symbols)</a:t>
            </a:r>
          </a:p>
          <a:p>
            <a:pPr marL="285750" indent="-285750">
              <a:buFont typeface="Arial" panose="020B0604020202020204" pitchFamily="34" charset="0"/>
              <a:buChar char="•"/>
            </a:pPr>
            <a:r>
              <a:rPr lang="en-US" sz="1200" dirty="0"/>
              <a:t>Must be changed every 60 days, the last 10 passwords are remembered</a:t>
            </a:r>
          </a:p>
          <a:p>
            <a:pPr marL="285750" indent="-285750">
              <a:buFont typeface="Arial" panose="020B0604020202020204" pitchFamily="34" charset="0"/>
              <a:buChar char="•"/>
            </a:pPr>
            <a:r>
              <a:rPr lang="en-US" sz="1200" dirty="0"/>
              <a:t>Password Reset: </a:t>
            </a:r>
            <a:r>
              <a:rPr lang="en-US" sz="1200" dirty="0">
                <a:hlinkClick r:id="rId4"/>
              </a:rPr>
              <a:t>https://passwordreset.microsoftonline.com</a:t>
            </a:r>
            <a:r>
              <a:rPr lang="en-US" sz="1200" dirty="0"/>
              <a:t> </a:t>
            </a:r>
          </a:p>
          <a:p>
            <a:r>
              <a:rPr lang="en-US" dirty="0">
                <a:solidFill>
                  <a:schemeClr val="tx2"/>
                </a:solidFill>
              </a:rPr>
              <a:t>Multi-Factor Authentication (MFA)</a:t>
            </a:r>
          </a:p>
          <a:p>
            <a:pPr marL="285750" indent="-285750">
              <a:buFont typeface="Arial" panose="020B0604020202020204" pitchFamily="34" charset="0"/>
              <a:buChar char="•"/>
            </a:pPr>
            <a:r>
              <a:rPr lang="en-US" sz="1200" dirty="0"/>
              <a:t>All users are required to use MFA to provide an additional layer of account security</a:t>
            </a:r>
          </a:p>
          <a:p>
            <a:pPr marL="285750" indent="-285750">
              <a:buFont typeface="Arial" panose="020B0604020202020204" pitchFamily="34" charset="0"/>
              <a:buChar char="•"/>
            </a:pPr>
            <a:r>
              <a:rPr lang="en-US" sz="1200" dirty="0"/>
              <a:t>MFA is necessary to comply with auditor and insurance requirements</a:t>
            </a:r>
          </a:p>
          <a:p>
            <a:pPr marL="285750" indent="-285750">
              <a:buFont typeface="Arial" panose="020B0604020202020204" pitchFamily="34" charset="0"/>
              <a:buChar char="•"/>
            </a:pPr>
            <a:r>
              <a:rPr lang="en-US" sz="1200" dirty="0"/>
              <a:t>MFA for </a:t>
            </a:r>
            <a:r>
              <a:rPr lang="en-US" sz="1200" dirty="0" err="1"/>
              <a:t>Mircsoft</a:t>
            </a:r>
            <a:r>
              <a:rPr lang="en-US" sz="1200" dirty="0"/>
              <a:t> 365, Windows desktops, and VPN connections is provided by DUO Security</a:t>
            </a:r>
          </a:p>
          <a:p>
            <a:pPr marL="285750" indent="-285750">
              <a:buFont typeface="Arial" panose="020B0604020202020204" pitchFamily="34" charset="0"/>
              <a:buChar char="•"/>
            </a:pPr>
            <a:r>
              <a:rPr lang="en-US" sz="1200" dirty="0"/>
              <a:t>MFA methods include: Mobile app (easiest) and call/text</a:t>
            </a:r>
          </a:p>
          <a:p>
            <a:pPr marL="285750" indent="-285750">
              <a:buFont typeface="Arial" panose="020B0604020202020204" pitchFamily="34" charset="0"/>
              <a:buChar char="•"/>
            </a:pPr>
            <a:r>
              <a:rPr lang="en-US" sz="1200" dirty="0"/>
              <a:t>Manage Duo (MFA) Devices: </a:t>
            </a:r>
            <a:r>
              <a:rPr lang="en-US" sz="1200" dirty="0">
                <a:hlinkClick r:id="rId5"/>
              </a:rPr>
              <a:t>https://phsc.login.duosecurity.com/devices</a:t>
            </a:r>
            <a:r>
              <a:rPr lang="en-US" sz="1200" dirty="0"/>
              <a:t> </a:t>
            </a:r>
          </a:p>
          <a:p>
            <a:r>
              <a:rPr lang="en-US" dirty="0">
                <a:solidFill>
                  <a:schemeClr val="tx2"/>
                </a:solidFill>
              </a:rPr>
              <a:t>Security Awareness Training</a:t>
            </a:r>
          </a:p>
          <a:p>
            <a:pPr marL="285750" indent="-285750">
              <a:buFont typeface="Arial" panose="020B0604020202020204" pitchFamily="34" charset="0"/>
              <a:buChar char="•"/>
            </a:pPr>
            <a:r>
              <a:rPr lang="en-US" sz="1200" dirty="0"/>
              <a:t>All users are required to take security awareness training through Knowbe4 annually</a:t>
            </a:r>
          </a:p>
          <a:p>
            <a:pPr marL="285750" indent="-285750">
              <a:buFont typeface="Arial" panose="020B0604020202020204" pitchFamily="34" charset="0"/>
              <a:buChar char="•"/>
            </a:pPr>
            <a:r>
              <a:rPr lang="en-US" sz="1200" dirty="0"/>
              <a:t>The next training campaign begins on September 6, 2022 and will be due for completion by October 7, 2022</a:t>
            </a:r>
          </a:p>
          <a:p>
            <a:r>
              <a:rPr lang="en-US" dirty="0">
                <a:solidFill>
                  <a:schemeClr val="tx2"/>
                </a:solidFill>
              </a:rPr>
              <a:t>E-Mail Security Tips</a:t>
            </a:r>
          </a:p>
          <a:p>
            <a:pPr marL="171450" indent="-171450">
              <a:buFont typeface="Arial" panose="020B0604020202020204" pitchFamily="34" charset="0"/>
              <a:buChar char="•"/>
            </a:pPr>
            <a:r>
              <a:rPr lang="en-US" sz="1200" dirty="0"/>
              <a:t>Don’t trust display names – check the sender’s email address before opening a message—the display name might be fake)</a:t>
            </a:r>
          </a:p>
          <a:p>
            <a:pPr marL="171450" indent="-171450">
              <a:buFont typeface="Arial" panose="020B0604020202020204" pitchFamily="34" charset="0"/>
              <a:buChar char="•"/>
            </a:pPr>
            <a:r>
              <a:rPr lang="en-US" sz="1200" dirty="0"/>
              <a:t>Check for typos – spelling mistakes and poor grammar are typical in phishing emails.  If something looks off, flag it.)</a:t>
            </a:r>
          </a:p>
          <a:p>
            <a:pPr marL="171450" indent="-171450">
              <a:buFont typeface="Arial" panose="020B0604020202020204" pitchFamily="34" charset="0"/>
              <a:buChar char="•"/>
            </a:pPr>
            <a:r>
              <a:rPr lang="en-US" sz="1200" dirty="0"/>
              <a:t>Look before clicking – hover over hyperlinks in genuine-sounding content to inspect the link address)</a:t>
            </a:r>
            <a:endParaRPr lang="en-US" sz="1200" dirty="0">
              <a:solidFill>
                <a:prstClr val="black"/>
              </a:solidFill>
            </a:endParaRPr>
          </a:p>
          <a:p>
            <a:pPr marL="171450" indent="-171450">
              <a:buFont typeface="Arial" panose="020B0604020202020204" pitchFamily="34" charset="0"/>
              <a:buChar char="•"/>
            </a:pPr>
            <a:r>
              <a:rPr lang="en-US" sz="1200" dirty="0">
                <a:solidFill>
                  <a:prstClr val="black"/>
                </a:solidFill>
              </a:rPr>
              <a:t>Read the salutation – if the email is addressed to “Valued Customer” instead of you, be wary.  It’s likely fraudulent.</a:t>
            </a:r>
          </a:p>
          <a:p>
            <a:pPr marL="171450" indent="-171450">
              <a:buFont typeface="Arial" panose="020B0604020202020204" pitchFamily="34" charset="0"/>
              <a:buChar char="•"/>
            </a:pPr>
            <a:r>
              <a:rPr lang="en-US" sz="1200" dirty="0">
                <a:solidFill>
                  <a:prstClr val="black"/>
                </a:solidFill>
              </a:rPr>
              <a:t>Review the signature – check for contact information in the email footer.  Legitimate senders always include them.</a:t>
            </a:r>
          </a:p>
          <a:p>
            <a:pPr marL="171450" indent="-171450">
              <a:buFont typeface="Arial" panose="020B0604020202020204" pitchFamily="34" charset="0"/>
              <a:buChar char="•"/>
            </a:pPr>
            <a:r>
              <a:rPr lang="en-US" sz="1200" dirty="0">
                <a:solidFill>
                  <a:prstClr val="black"/>
                </a:solidFill>
              </a:rPr>
              <a:t>Beware of threats – Fear-based phrases like “your account has been suspended” are prevalent in phishing emails. </a:t>
            </a:r>
            <a:endParaRPr lang="en-US" dirty="0"/>
          </a:p>
        </p:txBody>
      </p:sp>
      <p:sp>
        <p:nvSpPr>
          <p:cNvPr id="11" name="Speech Bubble: Oval 10">
            <a:extLst>
              <a:ext uri="{FF2B5EF4-FFF2-40B4-BE49-F238E27FC236}">
                <a16:creationId xmlns:a16="http://schemas.microsoft.com/office/drawing/2014/main" id="{EB8200CF-8495-410A-9B60-CEAE9E85E1D4}"/>
              </a:ext>
            </a:extLst>
          </p:cNvPr>
          <p:cNvSpPr/>
          <p:nvPr/>
        </p:nvSpPr>
        <p:spPr>
          <a:xfrm>
            <a:off x="6491542" y="141780"/>
            <a:ext cx="2652458" cy="2048969"/>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rPr>
              <a:t>Need Help?</a:t>
            </a:r>
          </a:p>
          <a:p>
            <a:pPr algn="ctr"/>
            <a:r>
              <a:rPr lang="en-US" dirty="0">
                <a:solidFill>
                  <a:schemeClr val="bg1"/>
                </a:solidFill>
              </a:rPr>
              <a:t>Contact the Helpdesk</a:t>
            </a:r>
          </a:p>
          <a:p>
            <a:pPr algn="ctr"/>
            <a:r>
              <a:rPr lang="en-US" dirty="0">
                <a:solidFill>
                  <a:schemeClr val="bg1"/>
                </a:solidFill>
                <a:hlinkClick r:id="rId6">
                  <a:extLst>
                    <a:ext uri="{A12FA001-AC4F-418D-AE19-62706E023703}">
                      <ahyp:hlinkClr xmlns:ahyp="http://schemas.microsoft.com/office/drawing/2018/hyperlinkcolor" val="tx"/>
                    </a:ext>
                  </a:extLst>
                </a:hlinkClick>
              </a:rPr>
              <a:t>helpdesk@phsc.edu</a:t>
            </a:r>
            <a:r>
              <a:rPr lang="en-US" dirty="0">
                <a:solidFill>
                  <a:schemeClr val="bg1"/>
                </a:solidFill>
              </a:rPr>
              <a:t> or 727-816-3311</a:t>
            </a:r>
          </a:p>
        </p:txBody>
      </p:sp>
    </p:spTree>
    <p:extLst>
      <p:ext uri="{BB962C8B-B14F-4D97-AF65-F5344CB8AC3E}">
        <p14:creationId xmlns:p14="http://schemas.microsoft.com/office/powerpoint/2010/main" val="2063870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66425-E81C-4B1B-AEE9-595CB081002B}"/>
              </a:ext>
            </a:extLst>
          </p:cNvPr>
          <p:cNvSpPr>
            <a:spLocks noGrp="1"/>
          </p:cNvSpPr>
          <p:nvPr>
            <p:ph type="ctrTitle"/>
          </p:nvPr>
        </p:nvSpPr>
        <p:spPr>
          <a:xfrm>
            <a:off x="363372" y="455494"/>
            <a:ext cx="2180954" cy="37360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68580" tIns="34290" rIns="68580" bIns="34290" rtlCol="0" anchor="ctr">
            <a:noAutofit/>
          </a:bodyPr>
          <a:lstStyle/>
          <a:p>
            <a:pPr indent="-171450" defTabSz="685800">
              <a:spcAft>
                <a:spcPts val="450"/>
              </a:spcAft>
            </a:pPr>
            <a:r>
              <a:rPr lang="en-US" sz="1800" dirty="0">
                <a:solidFill>
                  <a:schemeClr val="bg1"/>
                </a:solidFill>
              </a:rPr>
              <a:t>EIT Engage:</a:t>
            </a:r>
            <a:br>
              <a:rPr lang="en-US" sz="1800" dirty="0">
                <a:solidFill>
                  <a:schemeClr val="bg1"/>
                </a:solidFill>
              </a:rPr>
            </a:br>
            <a:br>
              <a:rPr lang="en-US" sz="1050" dirty="0">
                <a:solidFill>
                  <a:schemeClr val="bg1"/>
                </a:solidFill>
              </a:rPr>
            </a:br>
            <a:r>
              <a:rPr lang="en-US" sz="1200" dirty="0">
                <a:solidFill>
                  <a:schemeClr val="accent4"/>
                </a:solidFill>
              </a:rPr>
              <a:t>What’s New in Canvas? </a:t>
            </a:r>
            <a:br>
              <a:rPr lang="en-US" sz="1200" dirty="0">
                <a:solidFill>
                  <a:schemeClr val="bg1"/>
                </a:solidFill>
              </a:rPr>
            </a:br>
            <a:r>
              <a:rPr lang="en-US" sz="1050" dirty="0">
                <a:solidFill>
                  <a:schemeClr val="bg1"/>
                </a:solidFill>
              </a:rPr>
              <a:t>9/23 - 11AM</a:t>
            </a:r>
            <a:br>
              <a:rPr lang="en-US" sz="1050" dirty="0">
                <a:solidFill>
                  <a:schemeClr val="bg1"/>
                </a:solidFill>
              </a:rPr>
            </a:br>
            <a:r>
              <a:rPr lang="en-US" sz="1050" dirty="0">
                <a:solidFill>
                  <a:schemeClr val="bg1"/>
                </a:solidFill>
              </a:rPr>
              <a:t>   </a:t>
            </a:r>
            <a:br>
              <a:rPr lang="en-US" sz="1050" dirty="0">
                <a:solidFill>
                  <a:schemeClr val="bg1"/>
                </a:solidFill>
              </a:rPr>
            </a:br>
            <a:r>
              <a:rPr lang="en-US" sz="1200" dirty="0">
                <a:solidFill>
                  <a:schemeClr val="accent4"/>
                </a:solidFill>
              </a:rPr>
              <a:t>UDOIT</a:t>
            </a:r>
            <a:r>
              <a:rPr lang="en-US" sz="1050" dirty="0">
                <a:solidFill>
                  <a:schemeClr val="accent4"/>
                </a:solidFill>
              </a:rPr>
              <a:t> </a:t>
            </a:r>
            <a:br>
              <a:rPr lang="en-US" sz="1050" dirty="0">
                <a:solidFill>
                  <a:schemeClr val="bg1"/>
                </a:solidFill>
              </a:rPr>
            </a:br>
            <a:r>
              <a:rPr lang="en-US" sz="1050" dirty="0">
                <a:solidFill>
                  <a:schemeClr val="bg1"/>
                </a:solidFill>
              </a:rPr>
              <a:t>10/19 - 3PM </a:t>
            </a:r>
            <a:br>
              <a:rPr lang="en-US" sz="1050" dirty="0">
                <a:solidFill>
                  <a:schemeClr val="bg1"/>
                </a:solidFill>
              </a:rPr>
            </a:br>
            <a:br>
              <a:rPr lang="en-US" sz="1050" dirty="0">
                <a:solidFill>
                  <a:schemeClr val="bg1"/>
                </a:solidFill>
              </a:rPr>
            </a:br>
            <a:r>
              <a:rPr lang="en-US" sz="1200" dirty="0">
                <a:solidFill>
                  <a:schemeClr val="accent4"/>
                </a:solidFill>
              </a:rPr>
              <a:t>QM Course Review Process </a:t>
            </a:r>
            <a:br>
              <a:rPr lang="en-US" sz="1050" dirty="0">
                <a:solidFill>
                  <a:schemeClr val="bg1"/>
                </a:solidFill>
              </a:rPr>
            </a:br>
            <a:r>
              <a:rPr lang="en-US" sz="1050" dirty="0">
                <a:solidFill>
                  <a:schemeClr val="bg1"/>
                </a:solidFill>
              </a:rPr>
              <a:t>11/17 - 1PM</a:t>
            </a:r>
            <a:br>
              <a:rPr lang="en-US" sz="1050" dirty="0">
                <a:solidFill>
                  <a:schemeClr val="bg1"/>
                </a:solidFill>
              </a:rPr>
            </a:br>
            <a:endParaRPr lang="en-US" sz="1050" dirty="0">
              <a:solidFill>
                <a:schemeClr val="bg1"/>
              </a:solidFill>
            </a:endParaRPr>
          </a:p>
        </p:txBody>
      </p:sp>
      <p:pic>
        <p:nvPicPr>
          <p:cNvPr id="1028" name="Picture 4">
            <a:extLst>
              <a:ext uri="{FF2B5EF4-FFF2-40B4-BE49-F238E27FC236}">
                <a16:creationId xmlns:a16="http://schemas.microsoft.com/office/drawing/2014/main" id="{EC8F9FB5-CDFF-43AA-8691-7A7291910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48342" y="280905"/>
            <a:ext cx="6086792" cy="408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09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5" name="object 75">
            <a:extLst>
              <a:ext uri="{FF2B5EF4-FFF2-40B4-BE49-F238E27FC236}">
                <a16:creationId xmlns:a16="http://schemas.microsoft.com/office/drawing/2014/main" id="{69318F69-2B50-4941-B847-24CB51D92739}"/>
              </a:ext>
            </a:extLst>
          </p:cNvPr>
          <p:cNvSpPr txBox="1"/>
          <p:nvPr/>
        </p:nvSpPr>
        <p:spPr>
          <a:xfrm>
            <a:off x="-152399" y="133350"/>
            <a:ext cx="9296399" cy="923330"/>
          </a:xfrm>
          <a:prstGeom prst="rect">
            <a:avLst/>
          </a:prstGeom>
        </p:spPr>
        <p:txBody>
          <a:bodyPr vert="horz" wrap="square" lIns="0" tIns="0" rIns="0" bIns="0" rtlCol="0">
            <a:spAutoFit/>
          </a:bodyPr>
          <a:lstStyle/>
          <a:p>
            <a:pPr lvl="0" algn="ctr"/>
            <a:r>
              <a:rPr lang="en-US" sz="6000" b="1" dirty="0">
                <a:solidFill>
                  <a:prstClr val="black"/>
                </a:solidFill>
                <a:latin typeface="Arial"/>
              </a:rPr>
              <a:t>AFC Updates</a:t>
            </a:r>
          </a:p>
        </p:txBody>
      </p:sp>
      <p:sp>
        <p:nvSpPr>
          <p:cNvPr id="6" name="Rectangle 5">
            <a:extLst>
              <a:ext uri="{FF2B5EF4-FFF2-40B4-BE49-F238E27FC236}">
                <a16:creationId xmlns:a16="http://schemas.microsoft.com/office/drawing/2014/main" id="{C3E6EF90-85F2-4519-8897-49458A64FC69}"/>
              </a:ext>
            </a:extLst>
          </p:cNvPr>
          <p:cNvSpPr/>
          <p:nvPr/>
        </p:nvSpPr>
        <p:spPr>
          <a:xfrm>
            <a:off x="381000" y="3573840"/>
            <a:ext cx="4923143"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ea typeface="+mj-ea"/>
                <a:cs typeface="+mj-cs"/>
              </a:rPr>
              <a:t>Mildred Diaz-Santiago</a:t>
            </a:r>
          </a:p>
          <a:p>
            <a:pPr lvl="0"/>
            <a:r>
              <a:rPr lang="en-US" sz="3200" i="1" kern="0" dirty="0">
                <a:solidFill>
                  <a:schemeClr val="tx2"/>
                </a:solidFill>
              </a:rPr>
              <a:t>AFC/PHSC Chapter President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1"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789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pic>
        <p:nvPicPr>
          <p:cNvPr id="2" name="AFC">
            <a:hlinkClick r:id="" action="ppaction://media"/>
            <a:extLst>
              <a:ext uri="{FF2B5EF4-FFF2-40B4-BE49-F238E27FC236}">
                <a16:creationId xmlns:a16="http://schemas.microsoft.com/office/drawing/2014/main" id="{57B2F146-BCDC-3228-D511-56B156EAC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33350"/>
            <a:ext cx="7694272" cy="4328030"/>
          </a:xfrm>
          <a:prstGeom prst="rect">
            <a:avLst/>
          </a:prstGeom>
        </p:spPr>
      </p:pic>
    </p:spTree>
    <p:extLst>
      <p:ext uri="{BB962C8B-B14F-4D97-AF65-F5344CB8AC3E}">
        <p14:creationId xmlns:p14="http://schemas.microsoft.com/office/powerpoint/2010/main" val="280269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5" name="object 75">
            <a:extLst>
              <a:ext uri="{FF2B5EF4-FFF2-40B4-BE49-F238E27FC236}">
                <a16:creationId xmlns:a16="http://schemas.microsoft.com/office/drawing/2014/main" id="{69318F69-2B50-4941-B847-24CB51D92739}"/>
              </a:ext>
            </a:extLst>
          </p:cNvPr>
          <p:cNvSpPr txBox="1"/>
          <p:nvPr/>
        </p:nvSpPr>
        <p:spPr>
          <a:xfrm>
            <a:off x="-152399" y="133350"/>
            <a:ext cx="9296399" cy="3046988"/>
          </a:xfrm>
          <a:prstGeom prst="rect">
            <a:avLst/>
          </a:prstGeom>
        </p:spPr>
        <p:txBody>
          <a:bodyPr vert="horz" wrap="square" lIns="0" tIns="0" rIns="0" bIns="0" rtlCol="0">
            <a:spAutoFit/>
          </a:bodyPr>
          <a:lstStyle/>
          <a:p>
            <a:pPr lvl="0" algn="ctr"/>
            <a:r>
              <a:rPr lang="en-US" sz="6600" b="1" dirty="0">
                <a:solidFill>
                  <a:prstClr val="black"/>
                </a:solidFill>
                <a:latin typeface="Arial"/>
              </a:rPr>
              <a:t>Faculty Safety Awareness and Training</a:t>
            </a:r>
          </a:p>
        </p:txBody>
      </p:sp>
      <p:sp>
        <p:nvSpPr>
          <p:cNvPr id="6" name="Rectangle 5">
            <a:extLst>
              <a:ext uri="{FF2B5EF4-FFF2-40B4-BE49-F238E27FC236}">
                <a16:creationId xmlns:a16="http://schemas.microsoft.com/office/drawing/2014/main" id="{C3E6EF90-85F2-4519-8897-49458A64FC69}"/>
              </a:ext>
            </a:extLst>
          </p:cNvPr>
          <p:cNvSpPr/>
          <p:nvPr/>
        </p:nvSpPr>
        <p:spPr>
          <a:xfrm>
            <a:off x="381000" y="3573840"/>
            <a:ext cx="6218369"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ea typeface="+mj-ea"/>
                <a:cs typeface="+mj-cs"/>
              </a:rPr>
              <a:t>David McCain</a:t>
            </a:r>
          </a:p>
          <a:p>
            <a:pPr lvl="0"/>
            <a:r>
              <a:rPr lang="en-US" sz="3200" i="1" kern="0" dirty="0">
                <a:solidFill>
                  <a:schemeClr val="tx2"/>
                </a:solidFill>
              </a:rPr>
              <a:t>Director, College Safety and Security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1"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27541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44"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762000" y="1320920"/>
            <a:ext cx="7620000" cy="3188565"/>
          </a:xfrm>
          <a:prstGeom prst="rect">
            <a:avLst/>
          </a:prstGeom>
        </p:spPr>
        <p:txBody>
          <a:bodyPr wrap="square">
            <a:spAutoFit/>
          </a:bodyPr>
          <a:lstStyle/>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Safety Awareness:  General Tips</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Safety Awareness:  Evacuations</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Emergency Response/Procedures</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Resources – Internet</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Door Locks – Electronic</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Panic Alarms/Devices</a:t>
            </a:r>
          </a:p>
          <a:p>
            <a:pPr marL="342900" lvl="0" indent="-342900">
              <a:lnSpc>
                <a:spcPct val="90000"/>
              </a:lnSpc>
              <a:spcBef>
                <a:spcPts val="1000"/>
              </a:spcBef>
              <a:buFont typeface="Arial" panose="020B0604020202020204" pitchFamily="34" charset="0"/>
              <a:buChar char="•"/>
            </a:pPr>
            <a:r>
              <a:rPr lang="en-US" sz="2400" dirty="0">
                <a:solidFill>
                  <a:prstClr val="black"/>
                </a:solidFill>
                <a:latin typeface="Arial"/>
              </a:rPr>
              <a:t>Covid-19</a:t>
            </a:r>
          </a:p>
        </p:txBody>
      </p:sp>
      <p:sp>
        <p:nvSpPr>
          <p:cNvPr id="7" name="Rectangle 6">
            <a:extLst>
              <a:ext uri="{FF2B5EF4-FFF2-40B4-BE49-F238E27FC236}">
                <a16:creationId xmlns:a16="http://schemas.microsoft.com/office/drawing/2014/main" id="{EA5726EC-94FC-F942-B5AE-83038D3E2116}"/>
              </a:ext>
            </a:extLst>
          </p:cNvPr>
          <p:cNvSpPr/>
          <p:nvPr/>
        </p:nvSpPr>
        <p:spPr>
          <a:xfrm>
            <a:off x="533400" y="-171450"/>
            <a:ext cx="8583261" cy="1306255"/>
          </a:xfrm>
          <a:prstGeom prst="rect">
            <a:avLst/>
          </a:prstGeom>
        </p:spPr>
        <p:txBody>
          <a:bodyPr wrap="square">
            <a:spAutoFit/>
          </a:bodyPr>
          <a:lstStyle/>
          <a:p>
            <a:pPr marL="2540">
              <a:lnSpc>
                <a:spcPct val="150000"/>
              </a:lnSpc>
            </a:pPr>
            <a:r>
              <a:rPr lang="en-US" sz="6000" b="1" dirty="0">
                <a:solidFill>
                  <a:prstClr val="black"/>
                </a:solidFill>
                <a:latin typeface="Arial"/>
                <a:ea typeface="+mj-ea"/>
                <a:cs typeface="+mj-cs"/>
              </a:rPr>
              <a:t>Objectives</a:t>
            </a:r>
            <a:endParaRPr lang="en-US" sz="240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61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144" y="0"/>
            <a:ext cx="9296117" cy="5238750"/>
          </a:xfrm>
          <a:prstGeom prst="rect">
            <a:avLst/>
          </a:prstGeom>
        </p:spPr>
      </p:pic>
      <p:sp>
        <p:nvSpPr>
          <p:cNvPr id="7" name="Rectangle 6">
            <a:extLst>
              <a:ext uri="{FF2B5EF4-FFF2-40B4-BE49-F238E27FC236}">
                <a16:creationId xmlns:a16="http://schemas.microsoft.com/office/drawing/2014/main" id="{EA5726EC-94FC-F942-B5AE-83038D3E2116}"/>
              </a:ext>
            </a:extLst>
          </p:cNvPr>
          <p:cNvSpPr/>
          <p:nvPr/>
        </p:nvSpPr>
        <p:spPr>
          <a:xfrm>
            <a:off x="-172065" y="57150"/>
            <a:ext cx="9260805" cy="1306255"/>
          </a:xfrm>
          <a:prstGeom prst="rect">
            <a:avLst/>
          </a:prstGeom>
        </p:spPr>
        <p:txBody>
          <a:bodyPr wrap="square">
            <a:spAutoFit/>
          </a:bodyPr>
          <a:lstStyle/>
          <a:p>
            <a:pPr marL="2540">
              <a:lnSpc>
                <a:spcPct val="150000"/>
              </a:lnSpc>
            </a:pPr>
            <a:r>
              <a:rPr lang="en-US" sz="6000" b="1" dirty="0">
                <a:solidFill>
                  <a:prstClr val="black"/>
                </a:solidFill>
                <a:latin typeface="Arial"/>
                <a:ea typeface="+mj-ea"/>
                <a:cs typeface="+mj-cs"/>
              </a:rPr>
              <a:t>2022 Legislative Updates</a:t>
            </a:r>
            <a:endParaRPr lang="en-US" sz="2400" b="1" spc="-5"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08DF625-D898-4DC5-99BB-D851F255D0BD}"/>
              </a:ext>
            </a:extLst>
          </p:cNvPr>
          <p:cNvSpPr/>
          <p:nvPr/>
        </p:nvSpPr>
        <p:spPr>
          <a:xfrm>
            <a:off x="-144144" y="2048004"/>
            <a:ext cx="9288144" cy="1138773"/>
          </a:xfrm>
          <a:prstGeom prst="rect">
            <a:avLst/>
          </a:prstGeom>
        </p:spPr>
        <p:txBody>
          <a:bodyPr wrap="square">
            <a:spAutoFit/>
          </a:bodyPr>
          <a:lstStyle/>
          <a:p>
            <a:pPr algn="ctr" fontAlgn="base"/>
            <a:r>
              <a:rPr lang="en-US" sz="3600" i="1" dirty="0"/>
              <a:t>Andrea </a:t>
            </a:r>
            <a:r>
              <a:rPr lang="en-US" sz="3600" i="1" dirty="0" err="1"/>
              <a:t>Brvenik</a:t>
            </a:r>
            <a:r>
              <a:rPr lang="en-US" sz="3600" i="1" dirty="0"/>
              <a:t>, Esq.</a:t>
            </a:r>
          </a:p>
          <a:p>
            <a:pPr lvl="0" algn="ctr"/>
            <a:r>
              <a:rPr lang="en-US" sz="3200" i="1" kern="0" dirty="0">
                <a:solidFill>
                  <a:srgbClr val="1F497D"/>
                </a:solidFill>
              </a:rPr>
              <a:t>General Counsel</a:t>
            </a:r>
          </a:p>
        </p:txBody>
      </p:sp>
    </p:spTree>
    <p:extLst>
      <p:ext uri="{BB962C8B-B14F-4D97-AF65-F5344CB8AC3E}">
        <p14:creationId xmlns:p14="http://schemas.microsoft.com/office/powerpoint/2010/main" val="460643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6" name="object 2">
            <a:extLst>
              <a:ext uri="{FF2B5EF4-FFF2-40B4-BE49-F238E27FC236}">
                <a16:creationId xmlns:a16="http://schemas.microsoft.com/office/drawing/2014/main" id="{BCED9B67-28AE-411F-951C-FF3DFF766396}"/>
              </a:ext>
            </a:extLst>
          </p:cNvPr>
          <p:cNvSpPr/>
          <p:nvPr/>
        </p:nvSpPr>
        <p:spPr>
          <a:xfrm>
            <a:off x="138540" y="971550"/>
            <a:ext cx="3798016" cy="3962400"/>
          </a:xfrm>
          <a:prstGeom prst="rect">
            <a:avLst/>
          </a:prstGeom>
          <a:blipFill>
            <a:blip r:embed="rId3" cstate="print"/>
            <a:stretch>
              <a:fillRect/>
            </a:stretch>
          </a:blipFill>
        </p:spPr>
        <p:txBody>
          <a:bodyPr wrap="square" lIns="0" tIns="0" rIns="0" bIns="0" rtlCol="0"/>
          <a:lstStyle/>
          <a:p>
            <a:endParaRPr sz="1227"/>
          </a:p>
        </p:txBody>
      </p:sp>
      <p:pic>
        <p:nvPicPr>
          <p:cNvPr id="4" name="Picture 3">
            <a:extLst>
              <a:ext uri="{FF2B5EF4-FFF2-40B4-BE49-F238E27FC236}">
                <a16:creationId xmlns:a16="http://schemas.microsoft.com/office/drawing/2014/main" id="{4830E9BE-8CC0-AE55-219E-453AEC8AEB99}"/>
              </a:ext>
            </a:extLst>
          </p:cNvPr>
          <p:cNvPicPr>
            <a:picLocks noChangeAspect="1"/>
          </p:cNvPicPr>
          <p:nvPr/>
        </p:nvPicPr>
        <p:blipFill>
          <a:blip r:embed="rId4"/>
          <a:stretch>
            <a:fillRect/>
          </a:stretch>
        </p:blipFill>
        <p:spPr>
          <a:xfrm>
            <a:off x="4434150" y="1004830"/>
            <a:ext cx="4572228" cy="2866912"/>
          </a:xfrm>
          <a:prstGeom prst="rect">
            <a:avLst/>
          </a:prstGeom>
        </p:spPr>
      </p:pic>
      <p:sp>
        <p:nvSpPr>
          <p:cNvPr id="9" name="TextBox 8">
            <a:extLst>
              <a:ext uri="{FF2B5EF4-FFF2-40B4-BE49-F238E27FC236}">
                <a16:creationId xmlns:a16="http://schemas.microsoft.com/office/drawing/2014/main" id="{9B58B725-BDCA-060D-6FB5-68E9D954424E}"/>
              </a:ext>
            </a:extLst>
          </p:cNvPr>
          <p:cNvSpPr txBox="1"/>
          <p:nvPr/>
        </p:nvSpPr>
        <p:spPr>
          <a:xfrm>
            <a:off x="68810" y="-9237"/>
            <a:ext cx="908257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a:ea typeface="+mn-ea"/>
                <a:cs typeface="+mn-cs"/>
              </a:rPr>
              <a:t>Safety Awareness: General</a:t>
            </a:r>
          </a:p>
        </p:txBody>
      </p:sp>
    </p:spTree>
    <p:extLst>
      <p:ext uri="{BB962C8B-B14F-4D97-AF65-F5344CB8AC3E}">
        <p14:creationId xmlns:p14="http://schemas.microsoft.com/office/powerpoint/2010/main" val="2865490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9" name="TextBox 8">
            <a:extLst>
              <a:ext uri="{FF2B5EF4-FFF2-40B4-BE49-F238E27FC236}">
                <a16:creationId xmlns:a16="http://schemas.microsoft.com/office/drawing/2014/main" id="{9B58B725-BDCA-060D-6FB5-68E9D954424E}"/>
              </a:ext>
            </a:extLst>
          </p:cNvPr>
          <p:cNvSpPr txBox="1"/>
          <p:nvPr/>
        </p:nvSpPr>
        <p:spPr>
          <a:xfrm>
            <a:off x="68810" y="-9237"/>
            <a:ext cx="908257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a:ea typeface="+mn-ea"/>
                <a:cs typeface="+mn-cs"/>
              </a:rPr>
              <a:t>Safety Awareness: Evacuations</a:t>
            </a:r>
          </a:p>
        </p:txBody>
      </p:sp>
      <p:pic>
        <p:nvPicPr>
          <p:cNvPr id="5" name="Picture 4">
            <a:extLst>
              <a:ext uri="{FF2B5EF4-FFF2-40B4-BE49-F238E27FC236}">
                <a16:creationId xmlns:a16="http://schemas.microsoft.com/office/drawing/2014/main" id="{3FCDB7EF-BA16-6179-4A51-6A037F33CBCF}"/>
              </a:ext>
            </a:extLst>
          </p:cNvPr>
          <p:cNvPicPr>
            <a:picLocks noChangeAspect="1"/>
          </p:cNvPicPr>
          <p:nvPr/>
        </p:nvPicPr>
        <p:blipFill>
          <a:blip r:embed="rId3"/>
          <a:stretch>
            <a:fillRect/>
          </a:stretch>
        </p:blipFill>
        <p:spPr>
          <a:xfrm>
            <a:off x="1219200" y="895350"/>
            <a:ext cx="5868240" cy="3959398"/>
          </a:xfrm>
          <a:prstGeom prst="rect">
            <a:avLst/>
          </a:prstGeom>
        </p:spPr>
      </p:pic>
    </p:spTree>
    <p:extLst>
      <p:ext uri="{BB962C8B-B14F-4D97-AF65-F5344CB8AC3E}">
        <p14:creationId xmlns:p14="http://schemas.microsoft.com/office/powerpoint/2010/main" val="400460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233"/>
            <a:ext cx="9173648" cy="5169733"/>
          </a:xfrm>
          <a:prstGeom prst="rect">
            <a:avLst/>
          </a:prstGeom>
        </p:spPr>
      </p:pic>
      <p:pic>
        <p:nvPicPr>
          <p:cNvPr id="5" name="Picture 4" descr="Timeline&#10;&#10;Description automatically generated">
            <a:extLst>
              <a:ext uri="{FF2B5EF4-FFF2-40B4-BE49-F238E27FC236}">
                <a16:creationId xmlns:a16="http://schemas.microsoft.com/office/drawing/2014/main" id="{2C4DCE4B-3C53-D729-C71A-283D116CE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4284" y="742617"/>
            <a:ext cx="3768716" cy="4282268"/>
          </a:xfrm>
          <a:prstGeom prst="rect">
            <a:avLst/>
          </a:prstGeom>
        </p:spPr>
      </p:pic>
      <p:sp>
        <p:nvSpPr>
          <p:cNvPr id="9" name="TextBox 8">
            <a:extLst>
              <a:ext uri="{FF2B5EF4-FFF2-40B4-BE49-F238E27FC236}">
                <a16:creationId xmlns:a16="http://schemas.microsoft.com/office/drawing/2014/main" id="{28315447-9B39-F582-7AC7-F64383BEDC69}"/>
              </a:ext>
            </a:extLst>
          </p:cNvPr>
          <p:cNvSpPr txBox="1"/>
          <p:nvPr/>
        </p:nvSpPr>
        <p:spPr>
          <a:xfrm>
            <a:off x="381000" y="769620"/>
            <a:ext cx="4974792" cy="4349396"/>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b="1" i="0" u="none" strike="noStrike" kern="1200" cap="none" spc="0" normalizeH="0" baseline="0" noProof="0" dirty="0">
                <a:ln>
                  <a:noFill/>
                </a:ln>
                <a:solidFill>
                  <a:prstClr val="black"/>
                </a:solidFill>
                <a:effectLst/>
                <a:uLnTx/>
                <a:uFillTx/>
                <a:latin typeface="Arial"/>
                <a:ea typeface="+mn-ea"/>
                <a:cs typeface="+mn-cs"/>
              </a:rPr>
              <a:t>Guidelines:</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Active shooter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Bomb Threat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Crime in Progress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Evacuation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Explosion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Fire</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Hazardous Material Spill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Lockdown/Shelter in Place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Medical Emergency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Sexual Assault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Suspicious Activity or Package</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Utility Failure                                                                              </a:t>
            </a:r>
          </a:p>
          <a:p>
            <a:pPr marL="342900" indent="-342900">
              <a:lnSpc>
                <a:spcPct val="90000"/>
              </a:lnSpc>
              <a:spcBef>
                <a:spcPts val="1000"/>
              </a:spcBef>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Arial"/>
                <a:ea typeface="+mn-ea"/>
                <a:cs typeface="+mn-cs"/>
              </a:rPr>
              <a:t>Weather Emergency </a:t>
            </a:r>
          </a:p>
        </p:txBody>
      </p:sp>
      <p:sp>
        <p:nvSpPr>
          <p:cNvPr id="13" name="TextBox 12">
            <a:extLst>
              <a:ext uri="{FF2B5EF4-FFF2-40B4-BE49-F238E27FC236}">
                <a16:creationId xmlns:a16="http://schemas.microsoft.com/office/drawing/2014/main" id="{80D7A7F4-95F1-7071-6BE9-B60CD1740A84}"/>
              </a:ext>
            </a:extLst>
          </p:cNvPr>
          <p:cNvSpPr txBox="1"/>
          <p:nvPr/>
        </p:nvSpPr>
        <p:spPr>
          <a:xfrm>
            <a:off x="29650" y="73096"/>
            <a:ext cx="914399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mn-cs"/>
              </a:rPr>
              <a:t>Emergency Response/Procedures</a:t>
            </a:r>
          </a:p>
        </p:txBody>
      </p:sp>
    </p:spTree>
    <p:extLst>
      <p:ext uri="{BB962C8B-B14F-4D97-AF65-F5344CB8AC3E}">
        <p14:creationId xmlns:p14="http://schemas.microsoft.com/office/powerpoint/2010/main" val="2677393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a:ea typeface="+mn-ea"/>
                <a:cs typeface="+mn-cs"/>
              </a:rPr>
              <a:t>Internet Resources</a:t>
            </a:r>
          </a:p>
        </p:txBody>
      </p:sp>
      <p:pic>
        <p:nvPicPr>
          <p:cNvPr id="9" name="Picture 8">
            <a:extLst>
              <a:ext uri="{FF2B5EF4-FFF2-40B4-BE49-F238E27FC236}">
                <a16:creationId xmlns:a16="http://schemas.microsoft.com/office/drawing/2014/main" id="{A3FC8442-7C89-D540-2BE7-0EA1ADA16F48}"/>
              </a:ext>
            </a:extLst>
          </p:cNvPr>
          <p:cNvPicPr/>
          <p:nvPr/>
        </p:nvPicPr>
        <p:blipFill>
          <a:blip r:embed="rId3"/>
          <a:stretch>
            <a:fillRect/>
          </a:stretch>
        </p:blipFill>
        <p:spPr>
          <a:xfrm>
            <a:off x="240028" y="1584186"/>
            <a:ext cx="3695700" cy="3395464"/>
          </a:xfrm>
          <a:prstGeom prst="rect">
            <a:avLst/>
          </a:prstGeom>
        </p:spPr>
      </p:pic>
      <p:sp>
        <p:nvSpPr>
          <p:cNvPr id="13" name="TextBox 12">
            <a:extLst>
              <a:ext uri="{FF2B5EF4-FFF2-40B4-BE49-F238E27FC236}">
                <a16:creationId xmlns:a16="http://schemas.microsoft.com/office/drawing/2014/main" id="{F2962BBF-67AE-6FCD-C250-EA96A7F40F68}"/>
              </a:ext>
            </a:extLst>
          </p:cNvPr>
          <p:cNvSpPr txBox="1"/>
          <p:nvPr/>
        </p:nvSpPr>
        <p:spPr>
          <a:xfrm>
            <a:off x="228598" y="1014436"/>
            <a:ext cx="8686800" cy="6463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Resources are available by going to the Safety and Security webpage on the College website. </a:t>
            </a:r>
          </a:p>
        </p:txBody>
      </p:sp>
      <p:pic>
        <p:nvPicPr>
          <p:cNvPr id="15" name="Picture 14">
            <a:extLst>
              <a:ext uri="{FF2B5EF4-FFF2-40B4-BE49-F238E27FC236}">
                <a16:creationId xmlns:a16="http://schemas.microsoft.com/office/drawing/2014/main" id="{BCCE5351-ABDF-3DB8-6700-2059FFA3ADAE}"/>
              </a:ext>
            </a:extLst>
          </p:cNvPr>
          <p:cNvPicPr/>
          <p:nvPr/>
        </p:nvPicPr>
        <p:blipFill>
          <a:blip r:embed="rId4"/>
          <a:stretch>
            <a:fillRect/>
          </a:stretch>
        </p:blipFill>
        <p:spPr>
          <a:xfrm>
            <a:off x="4175757" y="1446050"/>
            <a:ext cx="3409944" cy="2580634"/>
          </a:xfrm>
          <a:prstGeom prst="rect">
            <a:avLst/>
          </a:prstGeom>
        </p:spPr>
      </p:pic>
      <p:cxnSp>
        <p:nvCxnSpPr>
          <p:cNvPr id="17" name="Straight Arrow Connector 16">
            <a:extLst>
              <a:ext uri="{FF2B5EF4-FFF2-40B4-BE49-F238E27FC236}">
                <a16:creationId xmlns:a16="http://schemas.microsoft.com/office/drawing/2014/main" id="{F8D674FB-3288-3F0C-EDB9-7693DD92D2D6}"/>
              </a:ext>
            </a:extLst>
          </p:cNvPr>
          <p:cNvCxnSpPr>
            <a:cxnSpLocks/>
          </p:cNvCxnSpPr>
          <p:nvPr/>
        </p:nvCxnSpPr>
        <p:spPr>
          <a:xfrm flipH="1">
            <a:off x="6324600" y="2296059"/>
            <a:ext cx="1652581" cy="759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16BBF2F-7D82-53F3-8BB4-A26F6A74508E}"/>
              </a:ext>
            </a:extLst>
          </p:cNvPr>
          <p:cNvSpPr txBox="1"/>
          <p:nvPr/>
        </p:nvSpPr>
        <p:spPr>
          <a:xfrm>
            <a:off x="7732383" y="1740753"/>
            <a:ext cx="1531629" cy="830997"/>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Additional Resources are available in “Documents”</a:t>
            </a:r>
          </a:p>
        </p:txBody>
      </p:sp>
    </p:spTree>
    <p:extLst>
      <p:ext uri="{BB962C8B-B14F-4D97-AF65-F5344CB8AC3E}">
        <p14:creationId xmlns:p14="http://schemas.microsoft.com/office/powerpoint/2010/main" val="3122876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mn-cs"/>
              </a:rPr>
              <a:t>Internet Resources – Documents Page</a:t>
            </a:r>
          </a:p>
        </p:txBody>
      </p:sp>
      <p:sp>
        <p:nvSpPr>
          <p:cNvPr id="13" name="TextBox 12">
            <a:extLst>
              <a:ext uri="{FF2B5EF4-FFF2-40B4-BE49-F238E27FC236}">
                <a16:creationId xmlns:a16="http://schemas.microsoft.com/office/drawing/2014/main" id="{F2962BBF-67AE-6FCD-C250-EA96A7F40F68}"/>
              </a:ext>
            </a:extLst>
          </p:cNvPr>
          <p:cNvSpPr txBox="1"/>
          <p:nvPr/>
        </p:nvSpPr>
        <p:spPr>
          <a:xfrm>
            <a:off x="497206" y="1062598"/>
            <a:ext cx="4648198" cy="368408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Resources: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College Safety and Awareness Guide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Campus Emergency Response Line – numbers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Campus Security – numbers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Response Guides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Procedures Manual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Safety Manual</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College Re-Entry Plan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Campus AED Locations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Coronavirus Information</a:t>
            </a:r>
          </a:p>
        </p:txBody>
      </p:sp>
      <p:pic>
        <p:nvPicPr>
          <p:cNvPr id="4" name="Picture 3">
            <a:extLst>
              <a:ext uri="{FF2B5EF4-FFF2-40B4-BE49-F238E27FC236}">
                <a16:creationId xmlns:a16="http://schemas.microsoft.com/office/drawing/2014/main" id="{F862CFC9-43C7-BB65-4A0C-6AB740C4BA90}"/>
              </a:ext>
            </a:extLst>
          </p:cNvPr>
          <p:cNvPicPr/>
          <p:nvPr/>
        </p:nvPicPr>
        <p:blipFill>
          <a:blip r:embed="rId3"/>
          <a:stretch>
            <a:fillRect/>
          </a:stretch>
        </p:blipFill>
        <p:spPr>
          <a:xfrm>
            <a:off x="5642611" y="1163856"/>
            <a:ext cx="3375658" cy="3610562"/>
          </a:xfrm>
          <a:prstGeom prst="rect">
            <a:avLst/>
          </a:prstGeom>
        </p:spPr>
      </p:pic>
    </p:spTree>
    <p:extLst>
      <p:ext uri="{BB962C8B-B14F-4D97-AF65-F5344CB8AC3E}">
        <p14:creationId xmlns:p14="http://schemas.microsoft.com/office/powerpoint/2010/main" val="119332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sp>
        <p:nvSpPr>
          <p:cNvPr id="2" name="Rectangle 1">
            <a:extLst>
              <a:ext uri="{FF2B5EF4-FFF2-40B4-BE49-F238E27FC236}">
                <a16:creationId xmlns:a16="http://schemas.microsoft.com/office/drawing/2014/main" id="{7419566E-8574-4411-A5FB-F52FCD8E0BC3}"/>
              </a:ext>
            </a:extLst>
          </p:cNvPr>
          <p:cNvSpPr/>
          <p:nvPr/>
        </p:nvSpPr>
        <p:spPr>
          <a:xfrm>
            <a:off x="381000" y="30393"/>
            <a:ext cx="8305800" cy="889154"/>
          </a:xfrm>
          <a:prstGeom prst="rect">
            <a:avLst/>
          </a:prstGeom>
        </p:spPr>
        <p:txBody>
          <a:bodyPr wrap="square">
            <a:spAutoFit/>
          </a:bodyPr>
          <a:lstStyle/>
          <a:p>
            <a:pPr marL="2540">
              <a:lnSpc>
                <a:spcPct val="150000"/>
              </a:lnSpc>
            </a:pPr>
            <a:r>
              <a:rPr lang="en-US" sz="2400" b="1" spc="-5" dirty="0">
                <a:latin typeface="Arial" panose="020B0604020202020204" pitchFamily="34" charset="0"/>
                <a:cs typeface="Arial" panose="020B0604020202020204" pitchFamily="34" charset="0"/>
              </a:rPr>
              <a:t>Faculty Meetings and Networking/Mentoring</a:t>
            </a:r>
          </a:p>
          <a:p>
            <a:pPr marL="2540">
              <a:lnSpc>
                <a:spcPct val="150000"/>
              </a:lnSpc>
            </a:pPr>
            <a:r>
              <a:rPr lang="en-US" sz="1200" b="1" spc="-5" dirty="0">
                <a:solidFill>
                  <a:srgbClr val="0070C0"/>
                </a:solidFill>
                <a:latin typeface="Arial" panose="020B0604020202020204" pitchFamily="34" charset="0"/>
                <a:cs typeface="Arial" panose="020B0604020202020204" pitchFamily="34" charset="0"/>
              </a:rPr>
              <a:t>Maria </a:t>
            </a:r>
            <a:r>
              <a:rPr lang="en-US" sz="1200" b="1" spc="-5" dirty="0" err="1">
                <a:solidFill>
                  <a:srgbClr val="0070C0"/>
                </a:solidFill>
                <a:latin typeface="Arial" panose="020B0604020202020204" pitchFamily="34" charset="0"/>
                <a:cs typeface="Arial" panose="020B0604020202020204" pitchFamily="34" charset="0"/>
              </a:rPr>
              <a:t>Witherell</a:t>
            </a:r>
            <a:r>
              <a:rPr lang="en-US" sz="1200" b="1" spc="-5" dirty="0">
                <a:solidFill>
                  <a:srgbClr val="0070C0"/>
                </a:solidFill>
                <a:latin typeface="Arial" panose="020B0604020202020204" pitchFamily="34" charset="0"/>
                <a:cs typeface="Arial" panose="020B0604020202020204" pitchFamily="34" charset="0"/>
              </a:rPr>
              <a:t>, Assistant Dean of Arts and Sciences {West Campus}</a:t>
            </a:r>
          </a:p>
        </p:txBody>
      </p:sp>
      <p:sp>
        <p:nvSpPr>
          <p:cNvPr id="4" name="Rectangle 3">
            <a:extLst>
              <a:ext uri="{FF2B5EF4-FFF2-40B4-BE49-F238E27FC236}">
                <a16:creationId xmlns:a16="http://schemas.microsoft.com/office/drawing/2014/main" id="{7D4A4C7B-C08B-4F67-9FF8-6CCA891A2D1C}"/>
              </a:ext>
            </a:extLst>
          </p:cNvPr>
          <p:cNvSpPr/>
          <p:nvPr/>
        </p:nvSpPr>
        <p:spPr>
          <a:xfrm>
            <a:off x="228599" y="1022341"/>
            <a:ext cx="8763000" cy="4109330"/>
          </a:xfrm>
          <a:prstGeom prst="rect">
            <a:avLst/>
          </a:prstGeom>
        </p:spPr>
        <p:txBody>
          <a:bodyPr wrap="square">
            <a:spAutoFit/>
          </a:bodyPr>
          <a:lstStyle/>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Calculator policies</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Ensure that instructors are using the current textbooks for the course</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Fall Adjunct Faculty Meeting (Thursday, August 11 at 5:30 pm)</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Faculty Development Institute Workshop Offerings</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Participate in Community Groups in Canvas</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Faculty Resources</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Math Department</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English Composition and Literature Repository</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Bio Sciences Community Group</a:t>
            </a:r>
          </a:p>
          <a:p>
            <a:pPr marL="1202690" lvl="2"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American History Community Group</a:t>
            </a:r>
          </a:p>
          <a:p>
            <a:pPr marL="745490" lvl="1" indent="-285750">
              <a:lnSpc>
                <a:spcPct val="150000"/>
              </a:lnSpc>
              <a:buFont typeface="Arial" panose="020B0604020202020204" pitchFamily="34" charset="0"/>
              <a:buChar char="•"/>
            </a:pPr>
            <a:r>
              <a:rPr lang="en-US" sz="1600" spc="-5" dirty="0">
                <a:latin typeface="Arial" panose="020B0604020202020204" pitchFamily="34" charset="0"/>
                <a:cs typeface="Arial" panose="020B0604020202020204" pitchFamily="34" charset="0"/>
              </a:rPr>
              <a:t>Pair a dual enrollment instructor with a full time instructor</a:t>
            </a:r>
          </a:p>
        </p:txBody>
      </p:sp>
      <p:pic>
        <p:nvPicPr>
          <p:cNvPr id="5" name="Picture 4">
            <a:extLst>
              <a:ext uri="{FF2B5EF4-FFF2-40B4-BE49-F238E27FC236}">
                <a16:creationId xmlns:a16="http://schemas.microsoft.com/office/drawing/2014/main" id="{7C37B18B-8EE2-4191-A6CF-D39A6D671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8" y="-54885"/>
            <a:ext cx="9296398" cy="5238906"/>
          </a:xfrm>
          <a:prstGeom prst="rect">
            <a:avLst/>
          </a:prstGeom>
        </p:spPr>
      </p:pic>
      <p:sp>
        <p:nvSpPr>
          <p:cNvPr id="10" name="TextBox 9">
            <a:extLst>
              <a:ext uri="{FF2B5EF4-FFF2-40B4-BE49-F238E27FC236}">
                <a16:creationId xmlns:a16="http://schemas.microsoft.com/office/drawing/2014/main" id="{026E71C1-988E-9707-5ED4-D74505EE28E9}"/>
              </a:ext>
            </a:extLst>
          </p:cNvPr>
          <p:cNvSpPr txBox="1"/>
          <p:nvPr/>
        </p:nvSpPr>
        <p:spPr>
          <a:xfrm>
            <a:off x="-377326" y="31857"/>
            <a:ext cx="914399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a:ea typeface="+mn-ea"/>
                <a:cs typeface="+mn-cs"/>
              </a:rPr>
              <a:t>Electronic Door Locks</a:t>
            </a:r>
          </a:p>
        </p:txBody>
      </p:sp>
      <p:pic>
        <p:nvPicPr>
          <p:cNvPr id="12" name="Picture 11">
            <a:extLst>
              <a:ext uri="{FF2B5EF4-FFF2-40B4-BE49-F238E27FC236}">
                <a16:creationId xmlns:a16="http://schemas.microsoft.com/office/drawing/2014/main" id="{B422780E-7D99-053F-B2A4-EE72F16C1C2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022341"/>
            <a:ext cx="2310260" cy="1638102"/>
          </a:xfrm>
          <a:prstGeom prst="rect">
            <a:avLst/>
          </a:prstGeom>
          <a:noFill/>
        </p:spPr>
      </p:pic>
      <p:pic>
        <p:nvPicPr>
          <p:cNvPr id="14" name="Picture 13">
            <a:extLst>
              <a:ext uri="{FF2B5EF4-FFF2-40B4-BE49-F238E27FC236}">
                <a16:creationId xmlns:a16="http://schemas.microsoft.com/office/drawing/2014/main" id="{B3EC3FCB-088E-A516-4CBA-B4EF612D9E00}"/>
              </a:ext>
            </a:extLst>
          </p:cNvPr>
          <p:cNvPicPr>
            <a:picLocks noChangeAspect="1"/>
          </p:cNvPicPr>
          <p:nvPr/>
        </p:nvPicPr>
        <p:blipFill>
          <a:blip r:embed="rId5"/>
          <a:stretch>
            <a:fillRect/>
          </a:stretch>
        </p:blipFill>
        <p:spPr>
          <a:xfrm>
            <a:off x="3046553" y="1000871"/>
            <a:ext cx="2364948" cy="1659830"/>
          </a:xfrm>
          <a:prstGeom prst="rect">
            <a:avLst/>
          </a:prstGeom>
        </p:spPr>
      </p:pic>
      <p:pic>
        <p:nvPicPr>
          <p:cNvPr id="16" name="Picture 15">
            <a:extLst>
              <a:ext uri="{FF2B5EF4-FFF2-40B4-BE49-F238E27FC236}">
                <a16:creationId xmlns:a16="http://schemas.microsoft.com/office/drawing/2014/main" id="{F2ED6B20-9C2C-74F7-D024-077B4FA66C24}"/>
              </a:ext>
            </a:extLst>
          </p:cNvPr>
          <p:cNvPicPr>
            <a:picLocks noChangeAspect="1"/>
          </p:cNvPicPr>
          <p:nvPr/>
        </p:nvPicPr>
        <p:blipFill>
          <a:blip r:embed="rId6"/>
          <a:stretch>
            <a:fillRect/>
          </a:stretch>
        </p:blipFill>
        <p:spPr>
          <a:xfrm>
            <a:off x="5614394" y="991461"/>
            <a:ext cx="2575636" cy="1646086"/>
          </a:xfrm>
          <a:prstGeom prst="rect">
            <a:avLst/>
          </a:prstGeom>
        </p:spPr>
      </p:pic>
      <p:sp>
        <p:nvSpPr>
          <p:cNvPr id="18" name="TextBox 17">
            <a:extLst>
              <a:ext uri="{FF2B5EF4-FFF2-40B4-BE49-F238E27FC236}">
                <a16:creationId xmlns:a16="http://schemas.microsoft.com/office/drawing/2014/main" id="{2A16DFFA-016A-97EC-B3DF-6F8B97026F8F}"/>
              </a:ext>
            </a:extLst>
          </p:cNvPr>
          <p:cNvSpPr txBox="1"/>
          <p:nvPr/>
        </p:nvSpPr>
        <p:spPr>
          <a:xfrm>
            <a:off x="559490" y="3077006"/>
            <a:ext cx="4836404" cy="1631216"/>
          </a:xfrm>
          <a:prstGeom prst="rect">
            <a:avLst/>
          </a:prstGeom>
          <a:noFill/>
        </p:spPr>
        <p:txBody>
          <a:bodyPr wrap="square">
            <a:spAutoFit/>
          </a:bodyPr>
          <a:lstStyle/>
          <a:p>
            <a:pPr marL="342900" lvl="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Hands Free</a:t>
            </a:r>
          </a:p>
          <a:p>
            <a:pPr marL="342900" lvl="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Handicap access is motion activated</a:t>
            </a:r>
          </a:p>
          <a:p>
            <a:pPr marL="342900" lvl="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Door locks are activated by ID Badge</a:t>
            </a:r>
          </a:p>
          <a:p>
            <a:pPr marL="342900" lvl="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Contact Facilities for door access on your ID Badge.</a:t>
            </a:r>
          </a:p>
        </p:txBody>
      </p:sp>
    </p:spTree>
    <p:extLst>
      <p:ext uri="{BB962C8B-B14F-4D97-AF65-F5344CB8AC3E}">
        <p14:creationId xmlns:p14="http://schemas.microsoft.com/office/powerpoint/2010/main" val="2640363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0199" cy="5195966"/>
          </a:xfrm>
          <a:prstGeom prst="rect">
            <a:avLst/>
          </a:prstGeom>
        </p:spPr>
      </p:pic>
      <p:sp>
        <p:nvSpPr>
          <p:cNvPr id="9" name="TextBox 8">
            <a:extLst>
              <a:ext uri="{FF2B5EF4-FFF2-40B4-BE49-F238E27FC236}">
                <a16:creationId xmlns:a16="http://schemas.microsoft.com/office/drawing/2014/main" id="{9B58B725-BDCA-060D-6FB5-68E9D954424E}"/>
              </a:ext>
            </a:extLst>
          </p:cNvPr>
          <p:cNvSpPr txBox="1"/>
          <p:nvPr/>
        </p:nvSpPr>
        <p:spPr>
          <a:xfrm>
            <a:off x="49530" y="-1434"/>
            <a:ext cx="908257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a:ea typeface="+mn-ea"/>
                <a:cs typeface="+mn-cs"/>
              </a:rPr>
              <a:t>Panic Alarms/Devices</a:t>
            </a:r>
          </a:p>
        </p:txBody>
      </p:sp>
      <p:sp>
        <p:nvSpPr>
          <p:cNvPr id="4" name="object 2">
            <a:extLst>
              <a:ext uri="{FF2B5EF4-FFF2-40B4-BE49-F238E27FC236}">
                <a16:creationId xmlns:a16="http://schemas.microsoft.com/office/drawing/2014/main" id="{003BEA3B-D863-BFA9-C12A-705CF00D4192}"/>
              </a:ext>
            </a:extLst>
          </p:cNvPr>
          <p:cNvSpPr/>
          <p:nvPr/>
        </p:nvSpPr>
        <p:spPr>
          <a:xfrm>
            <a:off x="457200" y="1443256"/>
            <a:ext cx="3370982" cy="3666132"/>
          </a:xfrm>
          <a:prstGeom prst="rect">
            <a:avLst/>
          </a:prstGeom>
          <a:blipFill>
            <a:blip r:embed="rId3" cstate="print"/>
            <a:stretch>
              <a:fillRect/>
            </a:stretch>
          </a:blipFill>
        </p:spPr>
        <p:txBody>
          <a:bodyPr wrap="square" lIns="0" tIns="0" rIns="0" bIns="0" rtlCol="0"/>
          <a:lstStyle/>
          <a:p>
            <a:r>
              <a:rPr lang="en-US" sz="1227" dirty="0"/>
              <a:t> </a:t>
            </a:r>
            <a:endParaRPr sz="1227" dirty="0"/>
          </a:p>
        </p:txBody>
      </p:sp>
      <p:pic>
        <p:nvPicPr>
          <p:cNvPr id="7" name="Picture 6">
            <a:extLst>
              <a:ext uri="{FF2B5EF4-FFF2-40B4-BE49-F238E27FC236}">
                <a16:creationId xmlns:a16="http://schemas.microsoft.com/office/drawing/2014/main" id="{1425D5C7-8069-80D2-0105-0C7CC3892029}"/>
              </a:ext>
            </a:extLst>
          </p:cNvPr>
          <p:cNvPicPr>
            <a:picLocks noChangeAspect="1"/>
          </p:cNvPicPr>
          <p:nvPr/>
        </p:nvPicPr>
        <p:blipFill>
          <a:blip r:embed="rId4"/>
          <a:stretch>
            <a:fillRect/>
          </a:stretch>
        </p:blipFill>
        <p:spPr>
          <a:xfrm>
            <a:off x="5638800" y="2399497"/>
            <a:ext cx="1578690" cy="2451636"/>
          </a:xfrm>
          <a:prstGeom prst="rect">
            <a:avLst/>
          </a:prstGeom>
        </p:spPr>
      </p:pic>
      <p:sp>
        <p:nvSpPr>
          <p:cNvPr id="12" name="TextBox 11">
            <a:extLst>
              <a:ext uri="{FF2B5EF4-FFF2-40B4-BE49-F238E27FC236}">
                <a16:creationId xmlns:a16="http://schemas.microsoft.com/office/drawing/2014/main" id="{B6EB89C7-B4AB-9DB3-4E06-421555C5AE3A}"/>
              </a:ext>
            </a:extLst>
          </p:cNvPr>
          <p:cNvSpPr txBox="1"/>
          <p:nvPr/>
        </p:nvSpPr>
        <p:spPr>
          <a:xfrm>
            <a:off x="4752447" y="1221035"/>
            <a:ext cx="3524207" cy="1138773"/>
          </a:xfrm>
          <a:prstGeom prst="rect">
            <a:avLst/>
          </a:prstGeom>
          <a:noFill/>
        </p:spPr>
        <p:txBody>
          <a:bodyPr wrap="square">
            <a:spAutoFit/>
          </a:bodyPr>
          <a:lstStyle/>
          <a:p>
            <a:pPr algn="ctr"/>
            <a:r>
              <a:rPr lang="en-US" sz="2000" b="1" u="sng" dirty="0">
                <a:latin typeface="Arial" panose="020B0604020202020204" pitchFamily="34" charset="0"/>
                <a:cs typeface="Arial" panose="020B0604020202020204" pitchFamily="34" charset="0"/>
              </a:rPr>
              <a:t>Lock-Down Button:</a:t>
            </a:r>
            <a:r>
              <a:rPr lang="en-US" sz="2000" b="1" dirty="0">
                <a:latin typeface="Arial" panose="020B0604020202020204" pitchFamily="34" charset="0"/>
                <a:cs typeface="Arial" panose="020B0604020202020204" pitchFamily="34" charset="0"/>
              </a:rPr>
              <a:t>  </a:t>
            </a:r>
          </a:p>
          <a:p>
            <a:pPr algn="ctr"/>
            <a:r>
              <a:rPr lang="en-US" sz="1600" dirty="0">
                <a:latin typeface="Arial" panose="020B0604020202020204" pitchFamily="34" charset="0"/>
                <a:cs typeface="Arial" panose="020B0604020202020204" pitchFamily="34" charset="0"/>
              </a:rPr>
              <a:t>Located in the Provosts' offices, Deans Office and other strategic areas on each campus</a:t>
            </a:r>
          </a:p>
        </p:txBody>
      </p:sp>
      <p:sp>
        <p:nvSpPr>
          <p:cNvPr id="14" name="TextBox 13">
            <a:extLst>
              <a:ext uri="{FF2B5EF4-FFF2-40B4-BE49-F238E27FC236}">
                <a16:creationId xmlns:a16="http://schemas.microsoft.com/office/drawing/2014/main" id="{87CC0029-8009-4567-68EC-BDE74ADBD48E}"/>
              </a:ext>
            </a:extLst>
          </p:cNvPr>
          <p:cNvSpPr txBox="1"/>
          <p:nvPr/>
        </p:nvSpPr>
        <p:spPr>
          <a:xfrm>
            <a:off x="589223" y="797855"/>
            <a:ext cx="3219679" cy="615553"/>
          </a:xfrm>
          <a:prstGeom prst="rect">
            <a:avLst/>
          </a:prstGeom>
          <a:noFill/>
        </p:spPr>
        <p:txBody>
          <a:bodyPr wrap="square">
            <a:spAutoFit/>
          </a:bodyPr>
          <a:lstStyle/>
          <a:p>
            <a:pPr algn="ctr"/>
            <a:r>
              <a:rPr lang="en-US" b="1" u="sng" dirty="0">
                <a:latin typeface="Arial" panose="020B0604020202020204" pitchFamily="34" charset="0"/>
                <a:cs typeface="Arial" panose="020B0604020202020204" pitchFamily="34" charset="0"/>
              </a:rPr>
              <a:t>Panic Button:</a:t>
            </a:r>
            <a:r>
              <a:rPr lang="en-US" b="1" dirty="0">
                <a:latin typeface="Arial" panose="020B0604020202020204" pitchFamily="34" charset="0"/>
                <a:cs typeface="Arial" panose="020B0604020202020204" pitchFamily="34" charset="0"/>
              </a:rPr>
              <a:t> </a:t>
            </a:r>
          </a:p>
          <a:p>
            <a:pPr algn="ctr"/>
            <a:r>
              <a:rPr lang="en-US" sz="1600" dirty="0">
                <a:latin typeface="Arial" panose="020B0604020202020204" pitchFamily="34" charset="0"/>
                <a:cs typeface="Arial" panose="020B0604020202020204" pitchFamily="34" charset="0"/>
              </a:rPr>
              <a:t>Under Office Desk/In Bunker </a:t>
            </a:r>
          </a:p>
        </p:txBody>
      </p:sp>
    </p:spTree>
    <p:extLst>
      <p:ext uri="{BB962C8B-B14F-4D97-AF65-F5344CB8AC3E}">
        <p14:creationId xmlns:p14="http://schemas.microsoft.com/office/powerpoint/2010/main" val="2198591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415"/>
            <a:ext cx="9220199" cy="5195966"/>
          </a:xfrm>
          <a:prstGeom prst="rect">
            <a:avLst/>
          </a:prstGeom>
        </p:spPr>
      </p:pic>
      <p:pic>
        <p:nvPicPr>
          <p:cNvPr id="5" name="Picture 4">
            <a:extLst>
              <a:ext uri="{FF2B5EF4-FFF2-40B4-BE49-F238E27FC236}">
                <a16:creationId xmlns:a16="http://schemas.microsoft.com/office/drawing/2014/main" id="{71C07D7C-6952-CFC9-13E6-E705686CA738}"/>
              </a:ext>
            </a:extLst>
          </p:cNvPr>
          <p:cNvPicPr>
            <a:picLocks noChangeAspect="1"/>
          </p:cNvPicPr>
          <p:nvPr/>
        </p:nvPicPr>
        <p:blipFill>
          <a:blip r:embed="rId3"/>
          <a:stretch>
            <a:fillRect/>
          </a:stretch>
        </p:blipFill>
        <p:spPr>
          <a:xfrm>
            <a:off x="658341" y="612916"/>
            <a:ext cx="3718212" cy="4443874"/>
          </a:xfrm>
          <a:prstGeom prst="rect">
            <a:avLst/>
          </a:prstGeom>
        </p:spPr>
      </p:pic>
      <p:pic>
        <p:nvPicPr>
          <p:cNvPr id="7" name="Picture 6">
            <a:extLst>
              <a:ext uri="{FF2B5EF4-FFF2-40B4-BE49-F238E27FC236}">
                <a16:creationId xmlns:a16="http://schemas.microsoft.com/office/drawing/2014/main" id="{2D279176-F067-8E76-CFF1-A90AB89AD761}"/>
              </a:ext>
            </a:extLst>
          </p:cNvPr>
          <p:cNvPicPr>
            <a:picLocks noChangeAspect="1"/>
          </p:cNvPicPr>
          <p:nvPr/>
        </p:nvPicPr>
        <p:blipFill>
          <a:blip r:embed="rId4"/>
          <a:stretch>
            <a:fillRect/>
          </a:stretch>
        </p:blipFill>
        <p:spPr>
          <a:xfrm>
            <a:off x="5509653" y="601607"/>
            <a:ext cx="3599460" cy="4497880"/>
          </a:xfrm>
          <a:prstGeom prst="rect">
            <a:avLst/>
          </a:prstGeom>
        </p:spPr>
      </p:pic>
      <p:sp>
        <p:nvSpPr>
          <p:cNvPr id="11" name="TextBox 10">
            <a:extLst>
              <a:ext uri="{FF2B5EF4-FFF2-40B4-BE49-F238E27FC236}">
                <a16:creationId xmlns:a16="http://schemas.microsoft.com/office/drawing/2014/main" id="{763D0AF7-29F0-E263-D351-65687EF2C4D4}"/>
              </a:ext>
            </a:extLst>
          </p:cNvPr>
          <p:cNvSpPr txBox="1"/>
          <p:nvPr/>
        </p:nvSpPr>
        <p:spPr>
          <a:xfrm>
            <a:off x="-111086" y="-86214"/>
            <a:ext cx="92201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mn-cs"/>
              </a:rPr>
              <a:t>Infectious Disease:Covid-19</a:t>
            </a:r>
          </a:p>
        </p:txBody>
      </p:sp>
    </p:spTree>
    <p:extLst>
      <p:ext uri="{BB962C8B-B14F-4D97-AF65-F5344CB8AC3E}">
        <p14:creationId xmlns:p14="http://schemas.microsoft.com/office/powerpoint/2010/main" val="1864503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9" y="0"/>
            <a:ext cx="9220199" cy="5195966"/>
          </a:xfrm>
          <a:prstGeom prst="rect">
            <a:avLst/>
          </a:prstGeom>
        </p:spPr>
      </p:pic>
      <p:pic>
        <p:nvPicPr>
          <p:cNvPr id="4" name="Picture 3">
            <a:extLst>
              <a:ext uri="{FF2B5EF4-FFF2-40B4-BE49-F238E27FC236}">
                <a16:creationId xmlns:a16="http://schemas.microsoft.com/office/drawing/2014/main" id="{B0E59BF3-BD71-75DF-4F7B-5C1DDBD26394}"/>
              </a:ext>
            </a:extLst>
          </p:cNvPr>
          <p:cNvPicPr>
            <a:picLocks noChangeAspect="1"/>
          </p:cNvPicPr>
          <p:nvPr/>
        </p:nvPicPr>
        <p:blipFill>
          <a:blip r:embed="rId3"/>
          <a:stretch>
            <a:fillRect/>
          </a:stretch>
        </p:blipFill>
        <p:spPr>
          <a:xfrm>
            <a:off x="2895600" y="723898"/>
            <a:ext cx="2979772" cy="4419602"/>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152400" y="954695"/>
            <a:ext cx="2667000" cy="375692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BPE-78  Reporting Form: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form needs to be filled in 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complete as possible for adequate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Contact Tracing and Reporting.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Reporting Process:</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Initiating Person (Staff / Faculty)</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Supervisor / Department Head</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Campus Assistant or Associate Dean / Dean</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Provost / VP</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Pandemic Coordinator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Director of College Safety and Security</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mn-cs"/>
              </a:rPr>
              <a:t>Infectious Disease:Covid-19</a:t>
            </a:r>
          </a:p>
        </p:txBody>
      </p:sp>
      <p:sp>
        <p:nvSpPr>
          <p:cNvPr id="15" name="TextBox 14">
            <a:extLst>
              <a:ext uri="{FF2B5EF4-FFF2-40B4-BE49-F238E27FC236}">
                <a16:creationId xmlns:a16="http://schemas.microsoft.com/office/drawing/2014/main" id="{FD1DD201-6072-B498-43E0-2D9C1911C21D}"/>
              </a:ext>
            </a:extLst>
          </p:cNvPr>
          <p:cNvSpPr txBox="1"/>
          <p:nvPr/>
        </p:nvSpPr>
        <p:spPr>
          <a:xfrm>
            <a:off x="5814151" y="956747"/>
            <a:ext cx="2554368" cy="3754874"/>
          </a:xfrm>
          <a:prstGeom prst="rect">
            <a:avLst/>
          </a:prstGeom>
          <a:noFill/>
        </p:spPr>
        <p:txBody>
          <a:bodyPr wrap="square">
            <a:spAutoFit/>
          </a:bodyPr>
          <a:lstStyle/>
          <a:p>
            <a:r>
              <a:rPr lang="en-US" sz="1400" b="1" u="sng" dirty="0">
                <a:latin typeface="Arial" panose="020B0604020202020204" pitchFamily="34" charset="0"/>
                <a:cs typeface="Arial" panose="020B0604020202020204" pitchFamily="34" charset="0"/>
              </a:rPr>
              <a:t>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Date of Incident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Date of Reporting</a:t>
            </a:r>
          </a:p>
          <a:p>
            <a:r>
              <a:rPr lang="en-US" sz="1400" b="1" u="sng" dirty="0">
                <a:latin typeface="Arial" panose="020B0604020202020204" pitchFamily="34" charset="0"/>
                <a:cs typeface="Arial" panose="020B0604020202020204" pitchFamily="34" charset="0"/>
              </a:rPr>
              <a:t>Location: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Campus/Building/Room</a:t>
            </a:r>
          </a:p>
          <a:p>
            <a:r>
              <a:rPr lang="en-US" sz="1400" b="1" u="sng" dirty="0">
                <a:latin typeface="Arial" panose="020B0604020202020204" pitchFamily="34" charset="0"/>
                <a:cs typeface="Arial" panose="020B0604020202020204" pitchFamily="34" charset="0"/>
              </a:rPr>
              <a:t>Symptomatic or Not</a:t>
            </a:r>
          </a:p>
          <a:p>
            <a:r>
              <a:rPr lang="en-US" sz="1400" b="1" u="sng" dirty="0">
                <a:latin typeface="Arial" panose="020B0604020202020204" pitchFamily="34" charset="0"/>
                <a:cs typeface="Arial" panose="020B0604020202020204" pitchFamily="34" charset="0"/>
              </a:rPr>
              <a:t>Name:</a:t>
            </a:r>
          </a:p>
          <a:p>
            <a:r>
              <a:rPr lang="en-US" sz="1400" dirty="0">
                <a:latin typeface="Arial" panose="020B0604020202020204" pitchFamily="34" charset="0"/>
                <a:cs typeface="Arial" panose="020B0604020202020204" pitchFamily="34" charset="0"/>
              </a:rPr>
              <a:t>Contact Information</a:t>
            </a:r>
          </a:p>
          <a:p>
            <a:r>
              <a:rPr lang="en-US" sz="1400" dirty="0">
                <a:latin typeface="Arial" panose="020B0604020202020204" pitchFamily="34" charset="0"/>
                <a:cs typeface="Arial" panose="020B0604020202020204" pitchFamily="34" charset="0"/>
              </a:rPr>
              <a:t>Phone/email/Student ID #</a:t>
            </a:r>
          </a:p>
          <a:p>
            <a:r>
              <a:rPr lang="en-US" sz="1400" b="1" u="sng" dirty="0">
                <a:latin typeface="Arial" panose="020B0604020202020204" pitchFamily="34" charset="0"/>
                <a:cs typeface="Arial" panose="020B0604020202020204" pitchFamily="34" charset="0"/>
              </a:rPr>
              <a:t>Incident Narrative </a:t>
            </a:r>
            <a:r>
              <a:rPr lang="en-US" sz="1400" dirty="0">
                <a:latin typeface="Arial" panose="020B0604020202020204" pitchFamily="34" charset="0"/>
                <a:cs typeface="Arial" panose="020B0604020202020204" pitchFamily="34" charset="0"/>
              </a:rPr>
              <a:t>– as detailed as possible</a:t>
            </a:r>
          </a:p>
          <a:p>
            <a:r>
              <a:rPr lang="en-US" sz="1400" b="1" u="sng" dirty="0">
                <a:latin typeface="Arial" panose="020B0604020202020204" pitchFamily="34" charset="0"/>
                <a:cs typeface="Arial" panose="020B0604020202020204" pitchFamily="34" charset="0"/>
              </a:rPr>
              <a:t>Contacts / Exposures:</a:t>
            </a:r>
          </a:p>
          <a:p>
            <a:r>
              <a:rPr lang="en-US" sz="1400" dirty="0">
                <a:latin typeface="Arial" panose="020B0604020202020204" pitchFamily="34" charset="0"/>
                <a:cs typeface="Arial" panose="020B0604020202020204" pitchFamily="34" charset="0"/>
              </a:rPr>
              <a:t>Contact information for exposures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Name/phone/email</a:t>
            </a:r>
          </a:p>
          <a:p>
            <a:r>
              <a:rPr lang="en-US" sz="1400" b="1" u="sng" dirty="0">
                <a:latin typeface="Arial" panose="020B0604020202020204" pitchFamily="34" charset="0"/>
                <a:cs typeface="Arial" panose="020B0604020202020204" pitchFamily="34" charset="0"/>
              </a:rPr>
              <a:t>Comments:</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If any</a:t>
            </a:r>
          </a:p>
          <a:p>
            <a:r>
              <a:rPr lang="en-US" sz="1400" b="1" u="sng" dirty="0">
                <a:latin typeface="Arial" panose="020B0604020202020204" pitchFamily="34" charset="0"/>
                <a:cs typeface="Arial" panose="020B0604020202020204" pitchFamily="34" charset="0"/>
              </a:rPr>
              <a:t>Print and sign</a:t>
            </a:r>
          </a:p>
        </p:txBody>
      </p:sp>
    </p:spTree>
    <p:extLst>
      <p:ext uri="{BB962C8B-B14F-4D97-AF65-F5344CB8AC3E}">
        <p14:creationId xmlns:p14="http://schemas.microsoft.com/office/powerpoint/2010/main" val="3078938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05" y="-58544"/>
            <a:ext cx="9296117" cy="5238750"/>
          </a:xfrm>
          <a:prstGeom prst="rect">
            <a:avLst/>
          </a:prstGeom>
        </p:spPr>
      </p:pic>
      <p:pic>
        <p:nvPicPr>
          <p:cNvPr id="5" name="Picture 4">
            <a:extLst>
              <a:ext uri="{FF2B5EF4-FFF2-40B4-BE49-F238E27FC236}">
                <a16:creationId xmlns:a16="http://schemas.microsoft.com/office/drawing/2014/main" id="{AFB2C5FA-6D9F-4300-B001-22DA0E3C0144}"/>
              </a:ext>
            </a:extLst>
          </p:cNvPr>
          <p:cNvPicPr>
            <a:picLocks noChangeAspect="1"/>
          </p:cNvPicPr>
          <p:nvPr/>
        </p:nvPicPr>
        <p:blipFill>
          <a:blip r:embed="rId3">
            <a:alphaModFix/>
          </a:blip>
          <a:stretch>
            <a:fillRect/>
          </a:stretch>
        </p:blipFill>
        <p:spPr>
          <a:xfrm>
            <a:off x="1524000" y="742950"/>
            <a:ext cx="5162550" cy="3245031"/>
          </a:xfrm>
          <a:prstGeom prst="rect">
            <a:avLst/>
          </a:prstGeom>
        </p:spPr>
      </p:pic>
    </p:spTree>
    <p:extLst>
      <p:ext uri="{BB962C8B-B14F-4D97-AF65-F5344CB8AC3E}">
        <p14:creationId xmlns:p14="http://schemas.microsoft.com/office/powerpoint/2010/main" val="1006648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44"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228600" y="895350"/>
            <a:ext cx="8153400" cy="4261679"/>
          </a:xfrm>
          <a:prstGeom prst="rect">
            <a:avLst/>
          </a:prstGeom>
        </p:spPr>
        <p:txBody>
          <a:bodyPr wrap="square">
            <a:spAutoFit/>
          </a:bodyPr>
          <a:lstStyle/>
          <a:p>
            <a:pPr marL="457200" lvl="0" indent="-457200">
              <a:lnSpc>
                <a:spcPct val="90000"/>
              </a:lnSpc>
              <a:spcBef>
                <a:spcPts val="1000"/>
              </a:spcBef>
              <a:buAutoNum type="arabicPeriod"/>
            </a:pPr>
            <a:r>
              <a:rPr lang="en-US" sz="2400" dirty="0">
                <a:solidFill>
                  <a:prstClr val="black"/>
                </a:solidFill>
                <a:latin typeface="Arial"/>
              </a:rPr>
              <a:t>Public institutions must seek a new accreditor every cycle.</a:t>
            </a:r>
          </a:p>
          <a:p>
            <a:pPr marL="457200" lvl="0" indent="-457200">
              <a:lnSpc>
                <a:spcPct val="90000"/>
              </a:lnSpc>
              <a:spcBef>
                <a:spcPts val="1000"/>
              </a:spcBef>
              <a:buAutoNum type="arabicPeriod"/>
            </a:pPr>
            <a:r>
              <a:rPr lang="en-US" sz="2400" dirty="0">
                <a:solidFill>
                  <a:prstClr val="black"/>
                </a:solidFill>
                <a:latin typeface="Arial"/>
              </a:rPr>
              <a:t>Public institutions can sue accreditors when they are “negatively impacted by retaliatory action.”</a:t>
            </a:r>
          </a:p>
          <a:p>
            <a:pPr marL="457200" lvl="0" indent="-457200">
              <a:lnSpc>
                <a:spcPct val="90000"/>
              </a:lnSpc>
              <a:spcBef>
                <a:spcPts val="1000"/>
              </a:spcBef>
              <a:buAutoNum type="arabicPeriod"/>
            </a:pPr>
            <a:r>
              <a:rPr lang="en-US" sz="2400" dirty="0">
                <a:solidFill>
                  <a:prstClr val="black"/>
                </a:solidFill>
                <a:latin typeface="Arial"/>
              </a:rPr>
              <a:t>Tenured faculty at public universities must undergo a “comprehensive post-tenure review” every five years.</a:t>
            </a:r>
          </a:p>
          <a:p>
            <a:pPr marL="457200" lvl="0" indent="-457200">
              <a:lnSpc>
                <a:spcPct val="90000"/>
              </a:lnSpc>
              <a:spcBef>
                <a:spcPts val="1000"/>
              </a:spcBef>
              <a:buAutoNum type="arabicPeriod"/>
            </a:pPr>
            <a:r>
              <a:rPr lang="en-US" sz="2400" dirty="0">
                <a:solidFill>
                  <a:prstClr val="black"/>
                </a:solidFill>
                <a:latin typeface="Arial"/>
              </a:rPr>
              <a:t>Information on course materials and student fees at public institutions will be more accessible, and course credits will transfer more easily between public institutions.</a:t>
            </a:r>
          </a:p>
          <a:p>
            <a:pPr lvl="0">
              <a:lnSpc>
                <a:spcPct val="90000"/>
              </a:lnSpc>
              <a:spcBef>
                <a:spcPts val="1000"/>
              </a:spcBef>
            </a:pPr>
            <a:endParaRPr lang="en-US" sz="2400" dirty="0">
              <a:solidFill>
                <a:prstClr val="black"/>
              </a:solidFill>
              <a:latin typeface="Arial"/>
            </a:endParaRPr>
          </a:p>
        </p:txBody>
      </p:sp>
      <p:sp>
        <p:nvSpPr>
          <p:cNvPr id="7" name="Rectangle 6">
            <a:extLst>
              <a:ext uri="{FF2B5EF4-FFF2-40B4-BE49-F238E27FC236}">
                <a16:creationId xmlns:a16="http://schemas.microsoft.com/office/drawing/2014/main" id="{EA5726EC-94FC-F942-B5AE-83038D3E2116}"/>
              </a:ext>
            </a:extLst>
          </p:cNvPr>
          <p:cNvSpPr/>
          <p:nvPr/>
        </p:nvSpPr>
        <p:spPr>
          <a:xfrm>
            <a:off x="27339" y="11779"/>
            <a:ext cx="9260805" cy="658835"/>
          </a:xfrm>
          <a:prstGeom prst="rect">
            <a:avLst/>
          </a:prstGeom>
        </p:spPr>
        <p:txBody>
          <a:bodyPr wrap="square">
            <a:spAutoFit/>
          </a:bodyPr>
          <a:lstStyle/>
          <a:p>
            <a:pPr marL="2540" algn="ctr">
              <a:lnSpc>
                <a:spcPct val="150000"/>
              </a:lnSpc>
            </a:pPr>
            <a:r>
              <a:rPr lang="en-US" sz="2800" b="1" dirty="0">
                <a:solidFill>
                  <a:prstClr val="black"/>
                </a:solidFill>
                <a:latin typeface="Arial"/>
                <a:ea typeface="+mj-ea"/>
                <a:cs typeface="+mj-cs"/>
              </a:rPr>
              <a:t>SB7044: Accreditation, Tenure and Transparency</a:t>
            </a:r>
            <a:endParaRPr lang="en-US" sz="105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3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SB7044: Statewide Course Numbering System</a:t>
            </a:r>
          </a:p>
        </p:txBody>
      </p:sp>
      <p:sp>
        <p:nvSpPr>
          <p:cNvPr id="13" name="TextBox 12">
            <a:extLst>
              <a:ext uri="{FF2B5EF4-FFF2-40B4-BE49-F238E27FC236}">
                <a16:creationId xmlns:a16="http://schemas.microsoft.com/office/drawing/2014/main" id="{F2962BBF-67AE-6FCD-C250-EA96A7F40F68}"/>
              </a:ext>
            </a:extLst>
          </p:cNvPr>
          <p:cNvSpPr txBox="1"/>
          <p:nvPr/>
        </p:nvSpPr>
        <p:spPr>
          <a:xfrm>
            <a:off x="457200" y="1581150"/>
            <a:ext cx="8037194" cy="2031325"/>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SB 7044 modified s. 1007.24, F.S., to require the maintenance of the electronic Statewide Course Numbering System (SCNS). It specified the SCNS include, for postsecondary courses, course levels, numbers, titles, credits awarded, and other identifiable information by institution and academic year, as required by Rule 6A-10.024, F.A.C., Articulation Between and Among Universities, Florida Colleges, and School Districts. </a:t>
            </a:r>
          </a:p>
        </p:txBody>
      </p:sp>
    </p:spTree>
    <p:extLst>
      <p:ext uri="{BB962C8B-B14F-4D97-AF65-F5344CB8AC3E}">
        <p14:creationId xmlns:p14="http://schemas.microsoft.com/office/powerpoint/2010/main" val="48256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9" y="0"/>
            <a:ext cx="9220199" cy="5195966"/>
          </a:xfrm>
          <a:prstGeom prst="rect">
            <a:avLst/>
          </a:prstGeom>
        </p:spPr>
      </p:pic>
      <p:sp>
        <p:nvSpPr>
          <p:cNvPr id="9" name="TextBox 8">
            <a:extLst>
              <a:ext uri="{FF2B5EF4-FFF2-40B4-BE49-F238E27FC236}">
                <a16:creationId xmlns:a16="http://schemas.microsoft.com/office/drawing/2014/main" id="{74AECFC2-729E-1335-0350-459CD16B8208}"/>
              </a:ext>
            </a:extLst>
          </p:cNvPr>
          <p:cNvSpPr txBox="1"/>
          <p:nvPr/>
        </p:nvSpPr>
        <p:spPr>
          <a:xfrm>
            <a:off x="-71609" y="825703"/>
            <a:ext cx="8915400" cy="3544560"/>
          </a:xfrm>
          <a:prstGeom prst="rect">
            <a:avLst/>
          </a:prstGeom>
          <a:noFill/>
        </p:spPr>
        <p:txBody>
          <a:bodyPr wrap="square">
            <a:spAutoFit/>
          </a:bodyPr>
          <a:lstStyle/>
          <a:p>
            <a:pPr marL="285750" lvl="0" indent="-28575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SB 7044 created s. 1008.47, F.S., to prohibit FCS institutions and state universities from being accredited by the same accrediting agency or association for consecutive accreditation cycles. It specified that FCS institutions must seek accreditation from an SBOE-identified accreditor or association in the year following reaffirmation or fifth-year review by their current accrediting agencies. SB 7044 also specified that specialized program accreditation is excluded from the prohibition on being accredited by the same accreditor for consecutive accreditation cycles. </a:t>
            </a:r>
          </a:p>
          <a:p>
            <a:pPr marL="285750" lvl="0" indent="-285750">
              <a:lnSpc>
                <a:spcPct val="90000"/>
              </a:lnSpc>
              <a:spcBef>
                <a:spcPts val="1000"/>
              </a:spcBef>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Once the reaffirmation or fifth-year review by the current accreditor is complete, FCS institutions will be required to provide quarterly reports on their progress of seeking accreditation from an accreditor identified by SBOE. If each SBOE-identified accreditor refuses to grant candidacy to an FCS institution, that institution must seek accreditation from an agency or association that is recognized by the U.S. Department of Education (USED). In the case candidacy status is not granted, the FCS institution may remain with its current accreditor. The prohibition on being accredited by the same accreditor for consecutive accreditation cycles will expire on December 31, 2032. </a:t>
            </a:r>
          </a:p>
        </p:txBody>
      </p:sp>
      <p:sp>
        <p:nvSpPr>
          <p:cNvPr id="13" name="TextBox 12">
            <a:extLst>
              <a:ext uri="{FF2B5EF4-FFF2-40B4-BE49-F238E27FC236}">
                <a16:creationId xmlns:a16="http://schemas.microsoft.com/office/drawing/2014/main" id="{60018B2E-B8D0-6707-0CD9-9141CF17F423}"/>
              </a:ext>
            </a:extLst>
          </p:cNvPr>
          <p:cNvSpPr txBox="1"/>
          <p:nvPr/>
        </p:nvSpPr>
        <p:spPr>
          <a:xfrm>
            <a:off x="-83544" y="25101"/>
            <a:ext cx="9215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mn-cs"/>
              </a:rPr>
              <a:t>SB7044: Institutional Accreditation</a:t>
            </a:r>
          </a:p>
        </p:txBody>
      </p:sp>
    </p:spTree>
    <p:extLst>
      <p:ext uri="{BB962C8B-B14F-4D97-AF65-F5344CB8AC3E}">
        <p14:creationId xmlns:p14="http://schemas.microsoft.com/office/powerpoint/2010/main" val="175055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CECAA-B14F-F44F-BB13-ABE3F78A4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44" y="0"/>
            <a:ext cx="9296117" cy="5238750"/>
          </a:xfrm>
          <a:prstGeom prst="rect">
            <a:avLst/>
          </a:prstGeom>
        </p:spPr>
      </p:pic>
      <p:sp>
        <p:nvSpPr>
          <p:cNvPr id="6" name="Rectangle 5">
            <a:extLst>
              <a:ext uri="{FF2B5EF4-FFF2-40B4-BE49-F238E27FC236}">
                <a16:creationId xmlns:a16="http://schemas.microsoft.com/office/drawing/2014/main" id="{72738B19-C1C6-0341-AFF1-D3D2C02EC30D}"/>
              </a:ext>
            </a:extLst>
          </p:cNvPr>
          <p:cNvSpPr/>
          <p:nvPr/>
        </p:nvSpPr>
        <p:spPr>
          <a:xfrm>
            <a:off x="-76200" y="856640"/>
            <a:ext cx="7992886" cy="4150880"/>
          </a:xfrm>
          <a:prstGeom prst="rect">
            <a:avLst/>
          </a:prstGeom>
        </p:spPr>
        <p:txBody>
          <a:bodyPr wrap="square">
            <a:spAutoFit/>
          </a:bodyPr>
          <a:lstStyle/>
          <a:p>
            <a:pPr marL="457200" lvl="0" indent="-457200">
              <a:lnSpc>
                <a:spcPct val="90000"/>
              </a:lnSpc>
              <a:spcBef>
                <a:spcPts val="1000"/>
              </a:spcBef>
              <a:buFont typeface="Arial" panose="020B0604020202020204" pitchFamily="34" charset="0"/>
              <a:buChar char="•"/>
            </a:pPr>
            <a:r>
              <a:rPr lang="en-US" sz="1600" dirty="0">
                <a:solidFill>
                  <a:prstClr val="black"/>
                </a:solidFill>
                <a:latin typeface="Arial"/>
              </a:rPr>
              <a:t>SB 7044 modified s. 1004.085, F.S., to provide requirements for lists of required and recommended textbooks and instructional materials for FCS institution and state university courses. Specifically, the bill required the lists of textbooks and instructional materials to: </a:t>
            </a:r>
          </a:p>
          <a:p>
            <a:pPr marL="914400" lvl="1" indent="-457200">
              <a:lnSpc>
                <a:spcPct val="90000"/>
              </a:lnSpc>
              <a:spcBef>
                <a:spcPts val="1000"/>
              </a:spcBef>
              <a:buFont typeface="Arial" panose="020B0604020202020204" pitchFamily="34" charset="0"/>
              <a:buChar char="•"/>
            </a:pPr>
            <a:r>
              <a:rPr lang="en-US" sz="1600" dirty="0">
                <a:solidFill>
                  <a:prstClr val="black"/>
                </a:solidFill>
                <a:latin typeface="Arial"/>
              </a:rPr>
              <a:t>Remain posted for at least five academic years. </a:t>
            </a:r>
          </a:p>
          <a:p>
            <a:pPr marL="914400" lvl="1" indent="-457200">
              <a:lnSpc>
                <a:spcPct val="90000"/>
              </a:lnSpc>
              <a:spcBef>
                <a:spcPts val="1000"/>
              </a:spcBef>
              <a:buFont typeface="Arial" panose="020B0604020202020204" pitchFamily="34" charset="0"/>
              <a:buChar char="•"/>
            </a:pPr>
            <a:r>
              <a:rPr lang="en-US" sz="1600" dirty="0">
                <a:solidFill>
                  <a:prstClr val="black"/>
                </a:solidFill>
                <a:latin typeface="Arial"/>
              </a:rPr>
              <a:t>Be searchable by the course subject, course number, course title, the name of the instructor of the course, the title of each assigned textbook or instructional material, and each author of an assigned textbook or instructional material. </a:t>
            </a:r>
          </a:p>
          <a:p>
            <a:pPr marL="914400" lvl="1" indent="-457200">
              <a:lnSpc>
                <a:spcPct val="90000"/>
              </a:lnSpc>
              <a:spcBef>
                <a:spcPts val="1000"/>
              </a:spcBef>
              <a:buFont typeface="Arial" panose="020B0604020202020204" pitchFamily="34" charset="0"/>
              <a:buChar char="•"/>
            </a:pPr>
            <a:r>
              <a:rPr lang="en-US" sz="1600" dirty="0">
                <a:solidFill>
                  <a:prstClr val="black"/>
                </a:solidFill>
                <a:latin typeface="Arial"/>
              </a:rPr>
              <a:t>Be easily downloadable by current and prospective students. </a:t>
            </a:r>
          </a:p>
          <a:p>
            <a:pPr marL="457200" lvl="0" indent="-457200">
              <a:lnSpc>
                <a:spcPct val="90000"/>
              </a:lnSpc>
              <a:spcBef>
                <a:spcPts val="1000"/>
              </a:spcBef>
              <a:buFont typeface="Arial" panose="020B0604020202020204" pitchFamily="34" charset="0"/>
              <a:buChar char="•"/>
            </a:pPr>
            <a:r>
              <a:rPr lang="en-US" sz="1600" dirty="0">
                <a:solidFill>
                  <a:prstClr val="black"/>
                </a:solidFill>
                <a:latin typeface="Arial"/>
              </a:rPr>
              <a:t>Additionally, SB 7044 modified syllabi requirements for the list of required and recommended textbooks when the course is a general education core course option identified pursuant to s. 1007.25, F.S. For these courses, and each course section, the full syllabus must be posted with the following information: course curriculum; goals, objectives, and student expectations; and assessment of student performance. This bill takes effect on July 1, 2022. </a:t>
            </a:r>
          </a:p>
        </p:txBody>
      </p:sp>
      <p:sp>
        <p:nvSpPr>
          <p:cNvPr id="7" name="Rectangle 6">
            <a:extLst>
              <a:ext uri="{FF2B5EF4-FFF2-40B4-BE49-F238E27FC236}">
                <a16:creationId xmlns:a16="http://schemas.microsoft.com/office/drawing/2014/main" id="{EA5726EC-94FC-F942-B5AE-83038D3E2116}"/>
              </a:ext>
            </a:extLst>
          </p:cNvPr>
          <p:cNvSpPr/>
          <p:nvPr/>
        </p:nvSpPr>
        <p:spPr>
          <a:xfrm>
            <a:off x="27339" y="11779"/>
            <a:ext cx="9260805" cy="658835"/>
          </a:xfrm>
          <a:prstGeom prst="rect">
            <a:avLst/>
          </a:prstGeom>
        </p:spPr>
        <p:txBody>
          <a:bodyPr wrap="square">
            <a:spAutoFit/>
          </a:bodyPr>
          <a:lstStyle/>
          <a:p>
            <a:pPr marL="2540" algn="ctr">
              <a:lnSpc>
                <a:spcPct val="150000"/>
              </a:lnSpc>
            </a:pPr>
            <a:r>
              <a:rPr lang="en-US" sz="2800" b="1" dirty="0">
                <a:solidFill>
                  <a:prstClr val="black"/>
                </a:solidFill>
                <a:latin typeface="Arial"/>
                <a:ea typeface="+mj-ea"/>
                <a:cs typeface="+mj-cs"/>
              </a:rPr>
              <a:t>SB7044: Textbook Affordability</a:t>
            </a:r>
            <a:endParaRPr lang="en-US" sz="1050" b="1" spc="-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10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A24AB-EFEE-4FB9-92C7-D26A77596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7" name="TextBox 6">
            <a:extLst>
              <a:ext uri="{FF2B5EF4-FFF2-40B4-BE49-F238E27FC236}">
                <a16:creationId xmlns:a16="http://schemas.microsoft.com/office/drawing/2014/main" id="{94508DCC-8181-8678-C9B6-203C0ED3944A}"/>
              </a:ext>
            </a:extLst>
          </p:cNvPr>
          <p:cNvSpPr txBox="1"/>
          <p:nvPr/>
        </p:nvSpPr>
        <p:spPr>
          <a:xfrm>
            <a:off x="-26670" y="369082"/>
            <a:ext cx="9144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HB7: Individual Freedom (s1)</a:t>
            </a:r>
          </a:p>
        </p:txBody>
      </p:sp>
      <p:sp>
        <p:nvSpPr>
          <p:cNvPr id="13" name="TextBox 12">
            <a:extLst>
              <a:ext uri="{FF2B5EF4-FFF2-40B4-BE49-F238E27FC236}">
                <a16:creationId xmlns:a16="http://schemas.microsoft.com/office/drawing/2014/main" id="{F2962BBF-67AE-6FCD-C250-EA96A7F40F68}"/>
              </a:ext>
            </a:extLst>
          </p:cNvPr>
          <p:cNvSpPr txBox="1"/>
          <p:nvPr/>
        </p:nvSpPr>
        <p:spPr>
          <a:xfrm>
            <a:off x="381000" y="953857"/>
            <a:ext cx="8382000" cy="3091103"/>
          </a:xfrm>
          <a:prstGeom prst="rect">
            <a:avLst/>
          </a:prstGeom>
          <a:noFill/>
        </p:spPr>
        <p:txBody>
          <a:bodyPr wrap="square">
            <a:spAutoFit/>
          </a:bodyPr>
          <a:lstStyle/>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HB 7 amended multiple Florida Statutes related to non-discrimination in the Florida Civil Rights Act (FCRA) and Florida Education Code. It provided that it is discrimination under the FCRA for an employer to subject individuals as a condition of employment, membership, certification, licensing, credentialing, or passing an examination, to training, instruction, or any other required activity that espouses, promotes, advances, inculcates, or compels such individual to believe any of the following concepts: </a:t>
            </a:r>
          </a:p>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Members of a race, color, sex, or national origin are morally superior to members of another race, color, sex, or national origin. </a:t>
            </a:r>
          </a:p>
          <a:p>
            <a:pPr marL="342900" lvl="0" indent="-342900">
              <a:lnSpc>
                <a:spcPct val="90000"/>
              </a:lnSpc>
              <a:spcBef>
                <a:spcPts val="1000"/>
              </a:spcBef>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An individual, by virtue of his or her race, color, sex, or national origin, is inherently racist, sexist, or oppressive, whether consciously or unconsciously. </a:t>
            </a:r>
          </a:p>
        </p:txBody>
      </p:sp>
    </p:spTree>
    <p:extLst>
      <p:ext uri="{BB962C8B-B14F-4D97-AF65-F5344CB8AC3E}">
        <p14:creationId xmlns:p14="http://schemas.microsoft.com/office/powerpoint/2010/main" val="3521371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537e41-15ca-42a0-a27f-f3723ee91b33" xsi:nil="true"/>
    <lcf76f155ced4ddcb4097134ff3c332f xmlns="cbee4b0e-3858-4b02-840d-81e39b89f8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236C14EEFA0845A4E1BB7D320A29F3" ma:contentTypeVersion="14" ma:contentTypeDescription="Create a new document." ma:contentTypeScope="" ma:versionID="bed7adb59be22634c1b2836a65f3520e">
  <xsd:schema xmlns:xsd="http://www.w3.org/2001/XMLSchema" xmlns:xs="http://www.w3.org/2001/XMLSchema" xmlns:p="http://schemas.microsoft.com/office/2006/metadata/properties" xmlns:ns2="cbee4b0e-3858-4b02-840d-81e39b89f873" xmlns:ns3="9d537e41-15ca-42a0-a27f-f3723ee91b33" targetNamespace="http://schemas.microsoft.com/office/2006/metadata/properties" ma:root="true" ma:fieldsID="f4c7182651f919784dfec1b04f2470f8" ns2:_="" ns3:_="">
    <xsd:import namespace="cbee4b0e-3858-4b02-840d-81e39b89f873"/>
    <xsd:import namespace="9d537e41-15ca-42a0-a27f-f3723ee91b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e4b0e-3858-4b02-840d-81e39b89f8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1226f4-897a-4f31-a052-b1b87f88c1d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537e41-15ca-42a0-a27f-f3723ee91b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253fbda-d650-4d0d-8ba2-5e90a4f00e82}" ma:internalName="TaxCatchAll" ma:showField="CatchAllData" ma:web="9d537e41-15ca-42a0-a27f-f3723ee91b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33A620-2E6F-4398-B9A5-B9090312B7FF}">
  <ds:schemaRefs>
    <ds:schemaRef ds:uri="http://schemas.microsoft.com/office/2006/metadata/properties"/>
    <ds:schemaRef ds:uri="http://schemas.microsoft.com/office/infopath/2007/PartnerControls"/>
    <ds:schemaRef ds:uri="9d537e41-15ca-42a0-a27f-f3723ee91b33"/>
    <ds:schemaRef ds:uri="cbee4b0e-3858-4b02-840d-81e39b89f873"/>
  </ds:schemaRefs>
</ds:datastoreItem>
</file>

<file path=customXml/itemProps2.xml><?xml version="1.0" encoding="utf-8"?>
<ds:datastoreItem xmlns:ds="http://schemas.openxmlformats.org/officeDocument/2006/customXml" ds:itemID="{0B974B50-FEEC-4844-83D2-889767D15B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e4b0e-3858-4b02-840d-81e39b89f873"/>
    <ds:schemaRef ds:uri="9d537e41-15ca-42a0-a27f-f3723ee91b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80FDB7-3F5F-4CE6-99BB-CEE658C6A9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325</TotalTime>
  <Words>6461</Words>
  <Application>Microsoft Office PowerPoint</Application>
  <PresentationFormat>On-screen Show (16:9)</PresentationFormat>
  <Paragraphs>306</Paragraphs>
  <Slides>49</Slides>
  <Notes>20</Notes>
  <HiddenSlides>0</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49</vt:i4>
      </vt:variant>
    </vt:vector>
  </HeadingPairs>
  <TitlesOfParts>
    <vt:vector size="53"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EIT Engage:  What’s New in Canvas?  9/23 - 11AM     UDOIT  10/19 - 3PM   QM Course Review Process  11/17 - 1PM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Daryle</dc:creator>
  <cp:lastModifiedBy>Sonia Thorn</cp:lastModifiedBy>
  <cp:revision>37</cp:revision>
  <dcterms:created xsi:type="dcterms:W3CDTF">2020-06-22T15:52:53Z</dcterms:created>
  <dcterms:modified xsi:type="dcterms:W3CDTF">2023-03-01T22:23:02Z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2020-05-13T00:00:00Z</vt:filetime>
  </property>
  <property fmtid="{D5CDD505-2E9C-101B-9397-08002B2CF9AE}" pid="3" name="LastSaved">
    <vt:filetime>2020-06-22T00:00:00Z</vt:filetime>
  </property>
  <property fmtid="{D5CDD505-2E9C-101B-9397-08002B2CF9AE}" pid="4" name="ContentTypeId">
    <vt:lpwstr>0x010100C6236C14EEFA0845A4E1BB7D320A29F3</vt:lpwstr>
  </property>
</Properties>
</file>