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362D28-E2F6-4718-A559-041874DE9DF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44152B-58D1-41F2-B7C8-1CAA5396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62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61F72C6-C6C8-478F-93D8-D2931895772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02CA0D4-C32F-4E20-B8DB-39FBBB783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72C6-C6C8-478F-93D8-D2931895772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A0D4-C32F-4E20-B8DB-39FBBB783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72C6-C6C8-478F-93D8-D2931895772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A0D4-C32F-4E20-B8DB-39FBBB783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61F72C6-C6C8-478F-93D8-D2931895772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A0D4-C32F-4E20-B8DB-39FBBB783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61F72C6-C6C8-478F-93D8-D2931895772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02CA0D4-C32F-4E20-B8DB-39FBBB783AD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61F72C6-C6C8-478F-93D8-D2931895772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02CA0D4-C32F-4E20-B8DB-39FBBB783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61F72C6-C6C8-478F-93D8-D2931895772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02CA0D4-C32F-4E20-B8DB-39FBBB783A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72C6-C6C8-478F-93D8-D2931895772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A0D4-C32F-4E20-B8DB-39FBBB783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61F72C6-C6C8-478F-93D8-D2931895772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02CA0D4-C32F-4E20-B8DB-39FBBB783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61F72C6-C6C8-478F-93D8-D2931895772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02CA0D4-C32F-4E20-B8DB-39FBBB783A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61F72C6-C6C8-478F-93D8-D2931895772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02CA0D4-C32F-4E20-B8DB-39FBBB783A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61F72C6-C6C8-478F-93D8-D2931895772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2CA0D4-C32F-4E20-B8DB-39FBBB783AD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sexploreracademy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EXPLORER 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514600"/>
            <a:ext cx="8062912" cy="1488280"/>
          </a:xfrm>
        </p:spPr>
        <p:txBody>
          <a:bodyPr/>
          <a:lstStyle/>
          <a:p>
            <a:r>
              <a:rPr lang="en-US" dirty="0" smtClean="0"/>
              <a:t>Sgt Eden Palacio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380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Attendance</a:t>
            </a:r>
          </a:p>
          <a:p>
            <a:pPr lvl="1"/>
            <a:r>
              <a:rPr lang="en-US" dirty="0" smtClean="0"/>
              <a:t>Mandatory</a:t>
            </a:r>
          </a:p>
          <a:p>
            <a:pPr lvl="2"/>
            <a:r>
              <a:rPr lang="en-US" dirty="0" smtClean="0"/>
              <a:t>3 consecutive absences </a:t>
            </a:r>
            <a:r>
              <a:rPr lang="en-US" dirty="0" smtClean="0">
                <a:sym typeface="Wingdings" pitchFamily="2" charset="2"/>
              </a:rPr>
              <a:t> dropped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4 total absences  dropped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2 absences without prior notification phone call  dropped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Explorer responsible for making up the missed work upon return to Academy</a:t>
            </a:r>
          </a:p>
          <a:p>
            <a:endParaRPr lang="en-US" dirty="0" smtClean="0"/>
          </a:p>
          <a:p>
            <a:r>
              <a:rPr lang="en-US" dirty="0" smtClean="0"/>
              <a:t>Dismissals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Academics/Absence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Academics/Absences: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CCPD reserves the right to “recycle” Explorer into the next class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Serious/Violent Offenses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Lying, fighting, arrests, violent offenses, etc.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Any and all fees and dues will </a:t>
            </a:r>
            <a:r>
              <a:rPr lang="en-US" b="1" u="sng" dirty="0" smtClean="0">
                <a:sym typeface="Wingdings" pitchFamily="2" charset="2"/>
              </a:rPr>
              <a:t>NOT</a:t>
            </a:r>
            <a:r>
              <a:rPr lang="en-US" dirty="0" smtClean="0">
                <a:sym typeface="Wingdings" pitchFamily="2" charset="2"/>
              </a:rPr>
              <a:t> be refunded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CCPD Patches and ID card will be confiscated</a:t>
            </a:r>
          </a:p>
          <a:p>
            <a:endParaRPr lang="en-US" dirty="0" smtClean="0"/>
          </a:p>
          <a:p>
            <a:pPr lvl="2"/>
            <a:endParaRPr lang="en-US" dirty="0" smtClean="0">
              <a:sym typeface="Wingdings" pitchFamily="2" charset="2"/>
            </a:endParaRPr>
          </a:p>
          <a:p>
            <a:pPr lvl="2"/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DAY OF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Meet in front of CCPD at 5:15am</a:t>
            </a:r>
          </a:p>
          <a:p>
            <a:r>
              <a:rPr lang="en-US" dirty="0" smtClean="0"/>
              <a:t>Departure at 5:30am, Return at </a:t>
            </a:r>
            <a:r>
              <a:rPr lang="en-US" dirty="0" smtClean="0"/>
              <a:t>6-6:15pm</a:t>
            </a:r>
            <a:endParaRPr lang="en-US" dirty="0" smtClean="0"/>
          </a:p>
          <a:p>
            <a:r>
              <a:rPr lang="en-US" dirty="0" smtClean="0"/>
              <a:t>Dress in Professional Business Attire</a:t>
            </a:r>
          </a:p>
          <a:p>
            <a:r>
              <a:rPr lang="en-US" dirty="0" smtClean="0"/>
              <a:t>Bring</a:t>
            </a:r>
          </a:p>
          <a:p>
            <a:pPr lvl="1"/>
            <a:r>
              <a:rPr lang="en-US" dirty="0" smtClean="0"/>
              <a:t>PT Gear</a:t>
            </a:r>
          </a:p>
          <a:p>
            <a:pPr lvl="1"/>
            <a:r>
              <a:rPr lang="en-US" dirty="0" smtClean="0"/>
              <a:t>Dark Blue 1” 3-ring binder</a:t>
            </a:r>
          </a:p>
          <a:p>
            <a:pPr lvl="1"/>
            <a:r>
              <a:rPr lang="en-US" dirty="0" smtClean="0"/>
              <a:t>25 tab dividers</a:t>
            </a:r>
          </a:p>
          <a:p>
            <a:pPr lvl="1"/>
            <a:r>
              <a:rPr lang="en-US" dirty="0" smtClean="0"/>
              <a:t>Pen and pencils</a:t>
            </a:r>
          </a:p>
          <a:p>
            <a:pPr lvl="1"/>
            <a:r>
              <a:rPr lang="en-US" dirty="0" smtClean="0"/>
              <a:t>College ruled notebook paper</a:t>
            </a:r>
          </a:p>
          <a:p>
            <a:pPr lvl="1"/>
            <a:r>
              <a:rPr lang="en-US" dirty="0" smtClean="0"/>
              <a:t>Black </a:t>
            </a:r>
            <a:r>
              <a:rPr lang="en-US" dirty="0" err="1" smtClean="0"/>
              <a:t>d</a:t>
            </a:r>
            <a:r>
              <a:rPr lang="en-US" dirty="0" err="1" smtClean="0"/>
              <a:t>ufflebag</a:t>
            </a:r>
            <a:endParaRPr lang="en-US" dirty="0" smtClean="0"/>
          </a:p>
          <a:p>
            <a:pPr lvl="1"/>
            <a:r>
              <a:rPr lang="en-US" dirty="0" smtClean="0"/>
              <a:t>Black garment bag</a:t>
            </a:r>
            <a:endParaRPr lang="en-US" dirty="0" smtClean="0"/>
          </a:p>
          <a:p>
            <a:pPr lvl="1"/>
            <a:r>
              <a:rPr lang="en-US" dirty="0" smtClean="0"/>
              <a:t>Sack lunch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monthly meetings take place at CCPD unless otherwise noted</a:t>
            </a:r>
          </a:p>
          <a:p>
            <a:r>
              <a:rPr lang="en-US" dirty="0" smtClean="0"/>
              <a:t>The first Tuesday of every month</a:t>
            </a:r>
          </a:p>
          <a:p>
            <a:pPr lvl="1"/>
            <a:r>
              <a:rPr lang="en-US" dirty="0" smtClean="0"/>
              <a:t>After graduation </a:t>
            </a:r>
            <a:r>
              <a:rPr lang="en-US" dirty="0" smtClean="0">
                <a:sym typeface="Wingdings" panose="05000000000000000000" pitchFamily="2" charset="2"/>
              </a:rPr>
              <a:t> 1</a:t>
            </a:r>
            <a:r>
              <a:rPr lang="en-US" baseline="30000" dirty="0" smtClean="0">
                <a:sym typeface="Wingdings" panose="05000000000000000000" pitchFamily="2" charset="2"/>
              </a:rPr>
              <a:t>st</a:t>
            </a:r>
            <a:r>
              <a:rPr lang="en-US" dirty="0" smtClean="0">
                <a:sym typeface="Wingdings" panose="05000000000000000000" pitchFamily="2" charset="2"/>
              </a:rPr>
              <a:t> and 3</a:t>
            </a:r>
            <a:r>
              <a:rPr lang="en-US" baseline="30000" dirty="0" smtClean="0">
                <a:sym typeface="Wingdings" panose="05000000000000000000" pitchFamily="2" charset="2"/>
              </a:rPr>
              <a:t>rd</a:t>
            </a:r>
            <a:r>
              <a:rPr lang="en-US" dirty="0" smtClean="0">
                <a:sym typeface="Wingdings" panose="05000000000000000000" pitchFamily="2" charset="2"/>
              </a:rPr>
              <a:t> Tuesdays </a:t>
            </a:r>
            <a:endParaRPr lang="en-US" dirty="0" smtClean="0"/>
          </a:p>
          <a:p>
            <a:r>
              <a:rPr lang="en-US" smtClean="0"/>
              <a:t>6pm-7:15pm</a:t>
            </a:r>
            <a:endParaRPr lang="en-US" dirty="0" smtClean="0"/>
          </a:p>
          <a:p>
            <a:r>
              <a:rPr lang="en-US" dirty="0" smtClean="0"/>
              <a:t>Class B Uniforms</a:t>
            </a:r>
          </a:p>
          <a:p>
            <a:r>
              <a:rPr lang="en-US" dirty="0" smtClean="0"/>
              <a:t>Explorers Only</a:t>
            </a:r>
          </a:p>
          <a:p>
            <a:r>
              <a:rPr lang="en-US" dirty="0" smtClean="0"/>
              <a:t>All notifications sent by email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2208"/>
          </a:xfrm>
        </p:spPr>
        <p:txBody>
          <a:bodyPr/>
          <a:lstStyle/>
          <a:p>
            <a:r>
              <a:rPr lang="en-US" dirty="0" smtClean="0"/>
              <a:t>14 </a:t>
            </a:r>
            <a:r>
              <a:rPr lang="en-US" dirty="0" smtClean="0"/>
              <a:t>years with CCPD</a:t>
            </a:r>
          </a:p>
          <a:p>
            <a:r>
              <a:rPr lang="en-US" dirty="0" smtClean="0"/>
              <a:t>Worked variety of assignments</a:t>
            </a:r>
          </a:p>
          <a:p>
            <a:pPr lvl="1"/>
            <a:r>
              <a:rPr lang="en-US" dirty="0" smtClean="0"/>
              <a:t>Officer</a:t>
            </a:r>
          </a:p>
          <a:p>
            <a:pPr lvl="2"/>
            <a:r>
              <a:rPr lang="en-US" dirty="0" smtClean="0"/>
              <a:t>Patrol, CIT, SRO, Juvenile/Sex Crimes</a:t>
            </a:r>
          </a:p>
          <a:p>
            <a:pPr lvl="1"/>
            <a:r>
              <a:rPr lang="en-US" dirty="0" smtClean="0"/>
              <a:t>Sergeant</a:t>
            </a:r>
          </a:p>
          <a:p>
            <a:pPr lvl="2"/>
            <a:r>
              <a:rPr lang="en-US" dirty="0" smtClean="0"/>
              <a:t>Patrol, K-9s, </a:t>
            </a:r>
            <a:r>
              <a:rPr lang="en-US" dirty="0" smtClean="0"/>
              <a:t>Forensics, Juvenile/Sex Crimes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FOR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/>
          <a:lstStyle/>
          <a:p>
            <a:r>
              <a:rPr lang="en-US" dirty="0" smtClean="0"/>
              <a:t>Boy Scouts of America</a:t>
            </a:r>
          </a:p>
          <a:p>
            <a:r>
              <a:rPr lang="en-US" dirty="0" smtClean="0"/>
              <a:t>Exploring</a:t>
            </a:r>
          </a:p>
          <a:p>
            <a:pPr>
              <a:buNone/>
            </a:pPr>
            <a:r>
              <a:rPr lang="en-US" dirty="0" smtClean="0"/>
              <a:t>		- Career Opportunities</a:t>
            </a:r>
          </a:p>
          <a:p>
            <a:pPr>
              <a:buNone/>
            </a:pPr>
            <a:r>
              <a:rPr lang="en-US" dirty="0" smtClean="0"/>
              <a:t>		- Leadership Experience</a:t>
            </a:r>
          </a:p>
          <a:p>
            <a:pPr>
              <a:buNone/>
            </a:pPr>
            <a:r>
              <a:rPr lang="en-US" dirty="0" smtClean="0"/>
              <a:t>		- Character Education</a:t>
            </a:r>
          </a:p>
          <a:p>
            <a:pPr>
              <a:buNone/>
            </a:pPr>
            <a:r>
              <a:rPr lang="en-US" dirty="0" smtClean="0"/>
              <a:t>		- Citizenship</a:t>
            </a:r>
          </a:p>
          <a:p>
            <a:pPr>
              <a:buNone/>
            </a:pPr>
            <a:r>
              <a:rPr lang="en-US" dirty="0" smtClean="0"/>
              <a:t>		- Life Skills</a:t>
            </a:r>
          </a:p>
          <a:p>
            <a:r>
              <a:rPr lang="en-US" dirty="0" smtClean="0"/>
              <a:t>$24 annual membership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DUTIES OF A POLICE EXPLORER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>
            <a:normAutofit/>
          </a:bodyPr>
          <a:lstStyle/>
          <a:p>
            <a:r>
              <a:rPr lang="en-US" dirty="0" smtClean="0"/>
              <a:t>Gain experience in the field of law enforcement</a:t>
            </a:r>
          </a:p>
          <a:p>
            <a:r>
              <a:rPr lang="en-US" dirty="0" smtClean="0"/>
              <a:t>Assist officers with their duties</a:t>
            </a:r>
          </a:p>
          <a:p>
            <a:r>
              <a:rPr lang="en-US" dirty="0" smtClean="0"/>
              <a:t>Lead by example</a:t>
            </a:r>
          </a:p>
          <a:p>
            <a:r>
              <a:rPr lang="en-US" dirty="0" smtClean="0"/>
              <a:t>Attend monthly </a:t>
            </a:r>
            <a:r>
              <a:rPr lang="en-US" dirty="0" smtClean="0"/>
              <a:t>meetings</a:t>
            </a:r>
          </a:p>
          <a:p>
            <a:r>
              <a:rPr lang="en-US" dirty="0"/>
              <a:t>Participate in community events</a:t>
            </a:r>
          </a:p>
          <a:p>
            <a:pPr lvl="1"/>
            <a:r>
              <a:rPr lang="en-US" dirty="0" err="1"/>
              <a:t>Ciclivia</a:t>
            </a:r>
            <a:r>
              <a:rPr lang="en-US" dirty="0"/>
              <a:t>, La </a:t>
            </a:r>
            <a:r>
              <a:rPr lang="en-US" dirty="0" err="1"/>
              <a:t>Ballona</a:t>
            </a:r>
            <a:r>
              <a:rPr lang="en-US" dirty="0"/>
              <a:t> Festival, Car Show</a:t>
            </a:r>
          </a:p>
          <a:p>
            <a:pPr lvl="1"/>
            <a:r>
              <a:rPr lang="en-US" dirty="0"/>
              <a:t>Bike Registration, National </a:t>
            </a:r>
            <a:r>
              <a:rPr lang="en-US"/>
              <a:t>Night </a:t>
            </a:r>
            <a:r>
              <a:rPr lang="en-US" smtClean="0"/>
              <a:t>Out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EXPLORER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LASD STARS Center (Whittier CA)</a:t>
            </a:r>
          </a:p>
          <a:p>
            <a:r>
              <a:rPr lang="en-US" dirty="0" smtClean="0"/>
              <a:t>Transportation provided by CCPD</a:t>
            </a:r>
          </a:p>
          <a:p>
            <a:pPr lvl="1"/>
            <a:r>
              <a:rPr lang="en-US" dirty="0" smtClean="0"/>
              <a:t>Exceptions: Registration and Graduation</a:t>
            </a:r>
          </a:p>
          <a:p>
            <a:r>
              <a:rPr lang="en-US" dirty="0" smtClean="0"/>
              <a:t>$55 cash only</a:t>
            </a:r>
          </a:p>
          <a:p>
            <a:r>
              <a:rPr lang="en-US" dirty="0" smtClean="0"/>
              <a:t>Application must completed</a:t>
            </a:r>
          </a:p>
          <a:p>
            <a:pPr lvl="1"/>
            <a:r>
              <a:rPr lang="en-US" dirty="0" smtClean="0"/>
              <a:t>Including LFL Medical Form</a:t>
            </a:r>
          </a:p>
          <a:p>
            <a:r>
              <a:rPr lang="en-US" dirty="0" smtClean="0">
                <a:hlinkClick r:id="rId2"/>
              </a:rPr>
              <a:t>http://www.starsexploreracademy.org</a:t>
            </a:r>
            <a:endParaRPr lang="en-US" dirty="0" smtClean="0"/>
          </a:p>
          <a:p>
            <a:r>
              <a:rPr lang="en-US" dirty="0" smtClean="0"/>
              <a:t>Explorers are assigned an ID# at registration</a:t>
            </a:r>
          </a:p>
          <a:p>
            <a:pPr lvl="1"/>
            <a:r>
              <a:rPr lang="en-US" dirty="0" smtClean="0"/>
              <a:t>Remember your ID# so you can check your performance on the website</a:t>
            </a:r>
          </a:p>
          <a:p>
            <a:r>
              <a:rPr lang="en-US" dirty="0" smtClean="0"/>
              <a:t>Check website weekly for information</a:t>
            </a:r>
          </a:p>
          <a:p>
            <a:pPr lvl="1"/>
            <a:r>
              <a:rPr lang="en-US" dirty="0" smtClean="0"/>
              <a:t>Uniform of the day</a:t>
            </a:r>
          </a:p>
          <a:p>
            <a:pPr lvl="1"/>
            <a:r>
              <a:rPr lang="en-US" dirty="0" smtClean="0"/>
              <a:t>Important Dates (Colors Run, Parents’ Day, etc)</a:t>
            </a:r>
          </a:p>
          <a:p>
            <a:pPr lvl="1"/>
            <a:r>
              <a:rPr lang="en-US" dirty="0" smtClean="0"/>
              <a:t>Assignments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/>
          <a:lstStyle/>
          <a:p>
            <a:r>
              <a:rPr lang="en-US" dirty="0" smtClean="0"/>
              <a:t>Every Saturday, 6:30am-5pm</a:t>
            </a:r>
          </a:p>
          <a:p>
            <a:r>
              <a:rPr lang="en-US" dirty="0" smtClean="0"/>
              <a:t>18 weeks</a:t>
            </a:r>
          </a:p>
          <a:p>
            <a:r>
              <a:rPr lang="en-US" dirty="0" smtClean="0"/>
              <a:t>Parent Orientation </a:t>
            </a:r>
            <a:endParaRPr lang="en-US" dirty="0"/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kids unless needed for translation</a:t>
            </a:r>
          </a:p>
          <a:p>
            <a:r>
              <a:rPr lang="en-US" dirty="0" smtClean="0"/>
              <a:t>Explorer </a:t>
            </a:r>
            <a:r>
              <a:rPr lang="en-US" dirty="0" smtClean="0"/>
              <a:t>Registration</a:t>
            </a:r>
            <a:endParaRPr lang="en-US" dirty="0" smtClean="0"/>
          </a:p>
          <a:p>
            <a:pPr lvl="1"/>
            <a:r>
              <a:rPr lang="en-US" dirty="0" smtClean="0"/>
              <a:t>Parents must be present</a:t>
            </a:r>
          </a:p>
          <a:p>
            <a:pPr lvl="1"/>
            <a:r>
              <a:rPr lang="en-US" dirty="0" smtClean="0"/>
              <a:t>$55 cash only (exact change)</a:t>
            </a:r>
          </a:p>
          <a:p>
            <a:pPr lvl="1"/>
            <a:r>
              <a:rPr lang="en-US" dirty="0" smtClean="0"/>
              <a:t>Academy Registration Packet completed</a:t>
            </a:r>
          </a:p>
          <a:p>
            <a:pPr lvl="1"/>
            <a:r>
              <a:rPr lang="en-US" dirty="0" smtClean="0"/>
              <a:t>Dress: L/S white dress shirt, black pants, black belt, black shoes, black tie (males)</a:t>
            </a:r>
          </a:p>
          <a:p>
            <a:pPr lvl="1"/>
            <a:r>
              <a:rPr lang="en-US" dirty="0" smtClean="0"/>
              <a:t>Grooming standards met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r>
              <a:rPr lang="en-US" dirty="0" smtClean="0"/>
              <a:t>ACADEMY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Uniforms</a:t>
            </a:r>
          </a:p>
          <a:p>
            <a:pPr lvl="1"/>
            <a:r>
              <a:rPr lang="en-US" b="1" dirty="0" smtClean="0"/>
              <a:t>Professional </a:t>
            </a:r>
            <a:r>
              <a:rPr lang="en-US" b="1" dirty="0" smtClean="0"/>
              <a:t>Business Attire (PBA)</a:t>
            </a:r>
          </a:p>
          <a:p>
            <a:pPr lvl="2"/>
            <a:r>
              <a:rPr lang="en-US" dirty="0" smtClean="0"/>
              <a:t>White L/S Dress Shirt</a:t>
            </a:r>
          </a:p>
          <a:p>
            <a:pPr lvl="2"/>
            <a:r>
              <a:rPr lang="en-US" dirty="0" smtClean="0"/>
              <a:t>Black </a:t>
            </a:r>
            <a:r>
              <a:rPr lang="en-US" dirty="0" smtClean="0"/>
              <a:t>pants with belt loops, no accessories</a:t>
            </a:r>
            <a:endParaRPr lang="en-US" dirty="0" smtClean="0"/>
          </a:p>
          <a:p>
            <a:pPr lvl="2"/>
            <a:r>
              <a:rPr lang="en-US" dirty="0" smtClean="0"/>
              <a:t>Black shoes</a:t>
            </a:r>
          </a:p>
          <a:p>
            <a:pPr lvl="2"/>
            <a:r>
              <a:rPr lang="en-US" dirty="0" smtClean="0"/>
              <a:t>Black belt</a:t>
            </a:r>
          </a:p>
          <a:p>
            <a:pPr lvl="2"/>
            <a:r>
              <a:rPr lang="en-US" dirty="0" smtClean="0"/>
              <a:t>Black tie (</a:t>
            </a:r>
            <a:r>
              <a:rPr lang="en-US" dirty="0" smtClean="0"/>
              <a:t>males only)</a:t>
            </a:r>
          </a:p>
          <a:p>
            <a:pPr lvl="2"/>
            <a:r>
              <a:rPr lang="en-US" dirty="0" smtClean="0"/>
              <a:t>Black socks (no logo)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PT Gear</a:t>
            </a:r>
          </a:p>
          <a:p>
            <a:pPr lvl="2"/>
            <a:r>
              <a:rPr lang="en-US" dirty="0" smtClean="0"/>
              <a:t>White shirt (last name in 2” green block letters) across front and back</a:t>
            </a:r>
          </a:p>
          <a:p>
            <a:pPr lvl="2"/>
            <a:r>
              <a:rPr lang="en-US" dirty="0" smtClean="0"/>
              <a:t>Green </a:t>
            </a:r>
            <a:r>
              <a:rPr lang="en-US" dirty="0" smtClean="0"/>
              <a:t>shorts</a:t>
            </a:r>
          </a:p>
          <a:p>
            <a:pPr lvl="2"/>
            <a:r>
              <a:rPr lang="en-US" dirty="0" smtClean="0"/>
              <a:t>Gray Sweatpants (no logo)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Class B Uniform</a:t>
            </a:r>
          </a:p>
          <a:p>
            <a:pPr lvl="2"/>
            <a:r>
              <a:rPr lang="en-US" dirty="0" smtClean="0"/>
              <a:t>Light blue S/S shirt</a:t>
            </a:r>
          </a:p>
          <a:p>
            <a:pPr lvl="2"/>
            <a:r>
              <a:rPr lang="en-US" dirty="0" smtClean="0"/>
              <a:t>Navy pants</a:t>
            </a:r>
          </a:p>
          <a:p>
            <a:pPr lvl="2"/>
            <a:r>
              <a:rPr lang="en-US" dirty="0" smtClean="0"/>
              <a:t>Black </a:t>
            </a:r>
            <a:r>
              <a:rPr lang="en-US" dirty="0" smtClean="0"/>
              <a:t>basket-wea</a:t>
            </a:r>
            <a:r>
              <a:rPr lang="en-US" dirty="0" smtClean="0"/>
              <a:t>ve </a:t>
            </a:r>
            <a:r>
              <a:rPr lang="en-US" dirty="0" smtClean="0"/>
              <a:t>belt</a:t>
            </a:r>
            <a:endParaRPr lang="en-US" dirty="0" smtClean="0"/>
          </a:p>
          <a:p>
            <a:pPr lvl="2"/>
            <a:r>
              <a:rPr lang="en-US" dirty="0" smtClean="0"/>
              <a:t>Silver name tag </a:t>
            </a:r>
            <a:r>
              <a:rPr lang="en-US" dirty="0" smtClean="0"/>
              <a:t>(engraved with last </a:t>
            </a:r>
            <a:r>
              <a:rPr lang="en-US" dirty="0" smtClean="0"/>
              <a:t>name only)</a:t>
            </a:r>
          </a:p>
          <a:p>
            <a:pPr lvl="2"/>
            <a:r>
              <a:rPr lang="en-US" dirty="0" smtClean="0"/>
              <a:t>Black boots </a:t>
            </a:r>
          </a:p>
          <a:p>
            <a:pPr lvl="2"/>
            <a:r>
              <a:rPr lang="en-US" dirty="0" smtClean="0"/>
              <a:t>Shirt Stays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/>
          <a:lstStyle/>
          <a:p>
            <a:r>
              <a:rPr lang="en-US" dirty="0" smtClean="0"/>
              <a:t>Grooming</a:t>
            </a:r>
          </a:p>
          <a:p>
            <a:pPr lvl="1"/>
            <a:r>
              <a:rPr lang="en-US" dirty="0" smtClean="0"/>
              <a:t>Females</a:t>
            </a:r>
          </a:p>
          <a:p>
            <a:pPr lvl="2"/>
            <a:r>
              <a:rPr lang="en-US" dirty="0" smtClean="0"/>
              <a:t>No fingernail polish</a:t>
            </a:r>
          </a:p>
          <a:p>
            <a:pPr lvl="2"/>
            <a:r>
              <a:rPr lang="en-US" dirty="0" smtClean="0"/>
              <a:t>No makeup</a:t>
            </a:r>
          </a:p>
          <a:p>
            <a:pPr lvl="2"/>
            <a:r>
              <a:rPr lang="en-US" dirty="0" smtClean="0"/>
              <a:t>Hair in neat bun</a:t>
            </a:r>
          </a:p>
          <a:p>
            <a:pPr lvl="1"/>
            <a:r>
              <a:rPr lang="en-US" dirty="0" smtClean="0"/>
              <a:t>Males</a:t>
            </a:r>
          </a:p>
          <a:p>
            <a:pPr lvl="2"/>
            <a:r>
              <a:rPr lang="en-US" dirty="0" smtClean="0"/>
              <a:t>Hair cut to a #3 on top, #2 on sides (max)</a:t>
            </a:r>
          </a:p>
          <a:p>
            <a:pPr lvl="2"/>
            <a:r>
              <a:rPr lang="en-US" dirty="0" smtClean="0"/>
              <a:t>No facial hair</a:t>
            </a:r>
          </a:p>
          <a:p>
            <a:r>
              <a:rPr lang="en-US" dirty="0" smtClean="0"/>
              <a:t>Food</a:t>
            </a:r>
          </a:p>
          <a:p>
            <a:pPr lvl="1"/>
            <a:r>
              <a:rPr lang="en-US" dirty="0" smtClean="0"/>
              <a:t>Bring a sack lunch everyday</a:t>
            </a:r>
          </a:p>
          <a:p>
            <a:pPr lvl="1"/>
            <a:r>
              <a:rPr lang="en-US" dirty="0" smtClean="0"/>
              <a:t>No soda, energy drinks, candy</a:t>
            </a:r>
          </a:p>
          <a:p>
            <a:pPr lvl="1"/>
            <a:r>
              <a:rPr lang="en-US" dirty="0" smtClean="0"/>
              <a:t>No food requiring refrigeration/heating</a:t>
            </a:r>
          </a:p>
          <a:p>
            <a:pPr lvl="1"/>
            <a:r>
              <a:rPr lang="en-US" dirty="0" smtClean="0"/>
              <a:t>Extra snacks (optional)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976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PT is 25% of the Academy</a:t>
            </a:r>
          </a:p>
          <a:p>
            <a:pPr lvl="1"/>
            <a:r>
              <a:rPr lang="en-US" dirty="0" smtClean="0"/>
              <a:t>Showering afterwards is </a:t>
            </a:r>
            <a:r>
              <a:rPr lang="en-US" u="sng" dirty="0" smtClean="0"/>
              <a:t>mandatory</a:t>
            </a:r>
          </a:p>
          <a:p>
            <a:pPr lvl="1"/>
            <a:r>
              <a:rPr lang="en-US" dirty="0" smtClean="0"/>
              <a:t>Bring soap, towel, shower shoes, deodorant, towel</a:t>
            </a:r>
          </a:p>
          <a:p>
            <a:pPr lvl="1"/>
            <a:r>
              <a:rPr lang="en-US" dirty="0" smtClean="0"/>
              <a:t>Plastic bag are encouraged for PT gear and wet towel</a:t>
            </a:r>
          </a:p>
          <a:p>
            <a:r>
              <a:rPr lang="en-US" dirty="0" smtClean="0"/>
              <a:t>Must maintain 70% GPA</a:t>
            </a:r>
          </a:p>
          <a:p>
            <a:r>
              <a:rPr lang="en-US" dirty="0" smtClean="0"/>
              <a:t>Parents are expected to be reached during Academy hours in case of an emergency, etc</a:t>
            </a:r>
          </a:p>
          <a:p>
            <a:r>
              <a:rPr lang="en-US" b="1" dirty="0" smtClean="0"/>
              <a:t>Medications</a:t>
            </a:r>
          </a:p>
          <a:p>
            <a:pPr lvl="1"/>
            <a:r>
              <a:rPr lang="en-US" dirty="0" smtClean="0"/>
              <a:t>Parents must advise if son/daughter needs medication, has allergies, etc</a:t>
            </a:r>
          </a:p>
          <a:p>
            <a:pPr lvl="1"/>
            <a:r>
              <a:rPr lang="en-US" dirty="0" smtClean="0"/>
              <a:t>All medications (except inhalers) will be left in custody of Academy staff</a:t>
            </a:r>
          </a:p>
          <a:p>
            <a:pPr lvl="1"/>
            <a:r>
              <a:rPr lang="en-US" b="1" u="sng" dirty="0" smtClean="0"/>
              <a:t>IMPORTANT</a:t>
            </a:r>
            <a:r>
              <a:rPr lang="en-US" dirty="0" smtClean="0"/>
              <a:t>: Do NOT hide medical problems!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137</TotalTime>
  <Words>610</Words>
  <Application>Microsoft Office PowerPoint</Application>
  <PresentationFormat>On-screen Show (4:3)</PresentationFormat>
  <Paragraphs>138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EXPLORER ORIENTATION</vt:lpstr>
      <vt:lpstr>BACKGROUND</vt:lpstr>
      <vt:lpstr>LEARNING FOR LIFE</vt:lpstr>
      <vt:lpstr>DUTIES OF A POLICE EXPLORER</vt:lpstr>
      <vt:lpstr>BASIC EXPLORER ACADEMY</vt:lpstr>
      <vt:lpstr>PowerPoint Presentation</vt:lpstr>
      <vt:lpstr>ACADEMY REQUIREMENTS</vt:lpstr>
      <vt:lpstr>PowerPoint Presentation</vt:lpstr>
      <vt:lpstr>PowerPoint Presentation</vt:lpstr>
      <vt:lpstr>PowerPoint Presentation</vt:lpstr>
      <vt:lpstr>FIRST DAY OF ACADEMY</vt:lpstr>
      <vt:lpstr>MONTHLY MEETINGS</vt:lpstr>
    </vt:vector>
  </TitlesOfParts>
  <Company>City of Culver 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EXPLORER ORIENTATION</dc:title>
  <dc:creator>eden.palacio</dc:creator>
  <cp:lastModifiedBy>Palacio, Eden</cp:lastModifiedBy>
  <cp:revision>19</cp:revision>
  <dcterms:created xsi:type="dcterms:W3CDTF">2015-01-13T22:09:36Z</dcterms:created>
  <dcterms:modified xsi:type="dcterms:W3CDTF">2015-12-09T01:32:07Z</dcterms:modified>
</cp:coreProperties>
</file>