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29"/>
  </p:notesMasterIdLst>
  <p:handoutMasterIdLst>
    <p:handoutMasterId r:id="rId30"/>
  </p:handoutMasterIdLst>
  <p:sldIdLst>
    <p:sldId id="257" r:id="rId5"/>
    <p:sldId id="389" r:id="rId6"/>
    <p:sldId id="384" r:id="rId7"/>
    <p:sldId id="409" r:id="rId8"/>
    <p:sldId id="317" r:id="rId9"/>
    <p:sldId id="277" r:id="rId10"/>
    <p:sldId id="278" r:id="rId11"/>
    <p:sldId id="279" r:id="rId12"/>
    <p:sldId id="392" r:id="rId13"/>
    <p:sldId id="393" r:id="rId14"/>
    <p:sldId id="394" r:id="rId15"/>
    <p:sldId id="395" r:id="rId16"/>
    <p:sldId id="396" r:id="rId17"/>
    <p:sldId id="397" r:id="rId18"/>
    <p:sldId id="398" r:id="rId19"/>
    <p:sldId id="399" r:id="rId20"/>
    <p:sldId id="408" r:id="rId21"/>
    <p:sldId id="400" r:id="rId22"/>
    <p:sldId id="401" r:id="rId23"/>
    <p:sldId id="402" r:id="rId24"/>
    <p:sldId id="405" r:id="rId25"/>
    <p:sldId id="404" r:id="rId26"/>
    <p:sldId id="403" r:id="rId27"/>
    <p:sldId id="40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F26B43"/>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35B"/>
    <a:srgbClr val="CCE8DA"/>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3725" autoAdjust="0"/>
  </p:normalViewPr>
  <p:slideViewPr>
    <p:cSldViewPr snapToGrid="0">
      <p:cViewPr varScale="1">
        <p:scale>
          <a:sx n="103" d="100"/>
          <a:sy n="103" d="100"/>
        </p:scale>
        <p:origin x="852" y="102"/>
      </p:cViewPr>
      <p:guideLst>
        <p:guide pos="3840"/>
        <p:guide orient="horz" pos="2160"/>
      </p:guideLst>
    </p:cSldViewPr>
  </p:slideViewPr>
  <p:outlineViewPr>
    <p:cViewPr>
      <p:scale>
        <a:sx n="33" d="100"/>
        <a:sy n="33" d="100"/>
      </p:scale>
      <p:origin x="0" y="-2709"/>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48" d="100"/>
          <a:sy n="48" d="100"/>
        </p:scale>
        <p:origin x="1911"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471C2C-1567-47F4-803E-468024209D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58F5B09-2954-46C6-97BB-9E10649FE2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7F2C1D-F243-42AB-ADF2-E7CB4E04900E}" type="datetimeFigureOut">
              <a:rPr lang="en-US" smtClean="0"/>
              <a:t>11/7/2024</a:t>
            </a:fld>
            <a:endParaRPr lang="en-US"/>
          </a:p>
        </p:txBody>
      </p:sp>
      <p:sp>
        <p:nvSpPr>
          <p:cNvPr id="4" name="Footer Placeholder 3">
            <a:extLst>
              <a:ext uri="{FF2B5EF4-FFF2-40B4-BE49-F238E27FC236}">
                <a16:creationId xmlns:a16="http://schemas.microsoft.com/office/drawing/2014/main" id="{E39A204B-EBA9-4C6D-BFB2-A104F00C8E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55F72FC-4D2D-4E5B-A4DD-62E2C822FB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3CDBB5-5B4A-4483-935D-A73935186B4D}" type="slidenum">
              <a:rPr lang="en-US" smtClean="0"/>
              <a:t>‹#›</a:t>
            </a:fld>
            <a:endParaRPr lang="en-US"/>
          </a:p>
        </p:txBody>
      </p:sp>
    </p:spTree>
    <p:extLst>
      <p:ext uri="{BB962C8B-B14F-4D97-AF65-F5344CB8AC3E}">
        <p14:creationId xmlns:p14="http://schemas.microsoft.com/office/powerpoint/2010/main" val="2619237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0CE34E-5667-4A32-A6BA-10C7A552BC63}" type="datetimeFigureOut">
              <a:rPr lang="en-US" smtClean="0"/>
              <a:t>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CCE34D-CFF1-4FFE-815B-D050E7ED2DFD}" type="slidenum">
              <a:rPr lang="en-US" smtClean="0"/>
              <a:t>‹#›</a:t>
            </a:fld>
            <a:endParaRPr lang="en-US"/>
          </a:p>
        </p:txBody>
      </p:sp>
    </p:spTree>
    <p:extLst>
      <p:ext uri="{BB962C8B-B14F-4D97-AF65-F5344CB8AC3E}">
        <p14:creationId xmlns:p14="http://schemas.microsoft.com/office/powerpoint/2010/main" val="3979362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1</a:t>
            </a:fld>
            <a:endParaRPr lang="en-US"/>
          </a:p>
        </p:txBody>
      </p:sp>
    </p:spTree>
    <p:extLst>
      <p:ext uri="{BB962C8B-B14F-4D97-AF65-F5344CB8AC3E}">
        <p14:creationId xmlns:p14="http://schemas.microsoft.com/office/powerpoint/2010/main" val="1560835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3</a:t>
            </a:fld>
            <a:endParaRPr lang="en-US"/>
          </a:p>
        </p:txBody>
      </p:sp>
    </p:spTree>
    <p:extLst>
      <p:ext uri="{BB962C8B-B14F-4D97-AF65-F5344CB8AC3E}">
        <p14:creationId xmlns:p14="http://schemas.microsoft.com/office/powerpoint/2010/main" val="2100331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5</a:t>
            </a:fld>
            <a:endParaRPr lang="en-US"/>
          </a:p>
        </p:txBody>
      </p:sp>
    </p:spTree>
    <p:extLst>
      <p:ext uri="{BB962C8B-B14F-4D97-AF65-F5344CB8AC3E}">
        <p14:creationId xmlns:p14="http://schemas.microsoft.com/office/powerpoint/2010/main" val="1586550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Times New Roman" panose="02020603050405020304" pitchFamily="18" charset="0"/>
              </a:rPr>
              <a:t>There is no expiration date when a mental health professional or law enforcement officer signs the petition.</a:t>
            </a:r>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9</a:t>
            </a:fld>
            <a:endParaRPr lang="en-US"/>
          </a:p>
        </p:txBody>
      </p:sp>
    </p:spTree>
    <p:extLst>
      <p:ext uri="{BB962C8B-B14F-4D97-AF65-F5344CB8AC3E}">
        <p14:creationId xmlns:p14="http://schemas.microsoft.com/office/powerpoint/2010/main" val="3442987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Times New Roman" panose="02020603050405020304" pitchFamily="18" charset="0"/>
              </a:rPr>
              <a:t>If the Deputy must act as the petitioner, he or she shall notify both the dispatcher and the designated hospital prior to transport to ensure that the required facilities are available. The following procedures shall be followed: </a:t>
            </a:r>
          </a:p>
          <a:p>
            <a:r>
              <a:rPr lang="en-US" sz="1800" b="0" i="0" u="none" strike="noStrike" baseline="0" dirty="0">
                <a:solidFill>
                  <a:srgbClr val="000000"/>
                </a:solidFill>
                <a:latin typeface="Times New Roman" panose="02020603050405020304" pitchFamily="18" charset="0"/>
              </a:rPr>
              <a:t>• Obtain supervisory approval to initiate the petition </a:t>
            </a:r>
          </a:p>
          <a:p>
            <a:r>
              <a:rPr lang="en-US" sz="1800" b="0" i="0" u="none" strike="noStrike" baseline="0" dirty="0">
                <a:solidFill>
                  <a:srgbClr val="000000"/>
                </a:solidFill>
                <a:latin typeface="Times New Roman" panose="02020603050405020304" pitchFamily="18" charset="0"/>
              </a:rPr>
              <a:t>• Take custody of the individual in the same manner as a prisoner under arrest </a:t>
            </a:r>
          </a:p>
          <a:p>
            <a:r>
              <a:rPr lang="en-US" sz="1800" b="0" i="0" u="none" strike="noStrike" baseline="0" dirty="0">
                <a:solidFill>
                  <a:srgbClr val="000000"/>
                </a:solidFill>
                <a:latin typeface="Times New Roman" panose="02020603050405020304" pitchFamily="18" charset="0"/>
              </a:rPr>
              <a:t>• Obtain the assistance of a second Deputy or other public safety officer to facilitate transport </a:t>
            </a:r>
          </a:p>
          <a:p>
            <a:r>
              <a:rPr lang="en-US" sz="1800" b="0" i="0" u="none" strike="noStrike" baseline="0" dirty="0">
                <a:solidFill>
                  <a:srgbClr val="000000"/>
                </a:solidFill>
                <a:latin typeface="Times New Roman" panose="02020603050405020304" pitchFamily="18" charset="0"/>
              </a:rPr>
              <a:t>• Transport the individual to the closest designated hospital </a:t>
            </a:r>
          </a:p>
          <a:p>
            <a:r>
              <a:rPr lang="en-US" sz="1800" b="0" i="0" u="none" strike="noStrike" baseline="0" dirty="0">
                <a:solidFill>
                  <a:srgbClr val="000000"/>
                </a:solidFill>
                <a:latin typeface="Times New Roman" panose="02020603050405020304" pitchFamily="18" charset="0"/>
              </a:rPr>
              <a:t>• Consult with the hospital staff and complete a petition for emergency evaluation using Maryland District Court Forms #DC 13 and #DC14 </a:t>
            </a:r>
          </a:p>
          <a:p>
            <a:r>
              <a:rPr lang="en-US" sz="1800" b="0" i="0" u="none" strike="noStrike" baseline="0" dirty="0">
                <a:solidFill>
                  <a:srgbClr val="000000"/>
                </a:solidFill>
                <a:latin typeface="Times New Roman" panose="02020603050405020304" pitchFamily="18" charset="0"/>
              </a:rPr>
              <a:t>• Remain with the individual until a physician has taken custody of him or her, unless the physician requests that the Deputy remain because of the violent nature of the individual </a:t>
            </a:r>
          </a:p>
          <a:p>
            <a:r>
              <a:rPr lang="en-US" sz="1800" b="0" i="0" u="none" strike="noStrike" baseline="0" dirty="0">
                <a:solidFill>
                  <a:srgbClr val="000000"/>
                </a:solidFill>
                <a:latin typeface="Times New Roman" panose="02020603050405020304" pitchFamily="18" charset="0"/>
              </a:rPr>
              <a:t>• Complete a Case Report </a:t>
            </a:r>
          </a:p>
          <a:p>
            <a:r>
              <a:rPr lang="en-US" sz="1800" b="0" i="0" u="none" strike="noStrike" baseline="0" dirty="0">
                <a:solidFill>
                  <a:srgbClr val="000000"/>
                </a:solidFill>
                <a:latin typeface="Times New Roman" panose="02020603050405020304" pitchFamily="18" charset="0"/>
              </a:rPr>
              <a:t>• Obtain a copy of the petition and attach it and all accompanying paperwork in accordance with the procedures outlined in 4-121.3. e (EPS Orders). </a:t>
            </a:r>
          </a:p>
          <a:p>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11</a:t>
            </a:fld>
            <a:endParaRPr lang="en-US"/>
          </a:p>
        </p:txBody>
      </p:sp>
    </p:spTree>
    <p:extLst>
      <p:ext uri="{BB962C8B-B14F-4D97-AF65-F5344CB8AC3E}">
        <p14:creationId xmlns:p14="http://schemas.microsoft.com/office/powerpoint/2010/main" val="3854143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anchor="b" anchorCtr="0">
            <a:noAutofit/>
          </a:bodyPr>
          <a:lstStyle/>
          <a:p>
            <a:r>
              <a:rPr lang="en-US" sz="4800" dirty="0"/>
              <a:t>3DFloat</a:t>
            </a:r>
          </a:p>
        </p:txBody>
      </p:sp>
      <p:sp>
        <p:nvSpPr>
          <p:cNvPr id="14" name="Picture Placeholder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a:noAutofit/>
          </a:bodyPr>
          <a:lstStyle/>
          <a:p>
            <a:r>
              <a:rPr lang="en-US"/>
              <a:t>Click icon to add picture</a:t>
            </a:r>
          </a:p>
        </p:txBody>
      </p:sp>
      <p:sp>
        <p:nvSpPr>
          <p:cNvPr id="8" name="Oval 7">
            <a:extLst>
              <a:ext uri="{FF2B5EF4-FFF2-40B4-BE49-F238E27FC236}">
                <a16:creationId xmlns:a16="http://schemas.microsoft.com/office/drawing/2014/main" id="{938AD48E-7D67-4BE9-97B6-DB64DE5253B9}"/>
              </a:ext>
              <a:ext uri="{C183D7F6-B498-43B3-948B-1728B52AA6E4}">
                <adec:decorative xmlns:adec="http://schemas.microsoft.com/office/drawing/2017/decorative" val="1"/>
              </a:ext>
            </a:extLst>
          </p:cNvPr>
          <p:cNvSpPr>
            <a:spLocks noChangeAspect="1"/>
          </p:cNvSpPr>
          <p:nvPr userDrawn="1"/>
        </p:nvSpPr>
        <p:spPr>
          <a:xfrm>
            <a:off x="7999413" y="44527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 name="Group 8">
            <a:extLst>
              <a:ext uri="{FF2B5EF4-FFF2-40B4-BE49-F238E27FC236}">
                <a16:creationId xmlns:a16="http://schemas.microsoft.com/office/drawing/2014/main" id="{EB6FF8E2-165B-49EB-8120-14190F9491BC}"/>
              </a:ext>
              <a:ext uri="{C183D7F6-B498-43B3-948B-1728B52AA6E4}">
                <adec:decorative xmlns:adec="http://schemas.microsoft.com/office/drawing/2017/decorative" val="1"/>
              </a:ext>
            </a:extLst>
          </p:cNvPr>
          <p:cNvGrpSpPr/>
          <p:nvPr userDrawn="1"/>
        </p:nvGrpSpPr>
        <p:grpSpPr>
          <a:xfrm rot="5400000">
            <a:off x="10915300" y="5534727"/>
            <a:ext cx="667802" cy="631474"/>
            <a:chOff x="10478914" y="1506691"/>
            <a:chExt cx="667802" cy="631474"/>
          </a:xfrm>
        </p:grpSpPr>
        <p:sp>
          <p:nvSpPr>
            <p:cNvPr id="10" name="Freeform: Shape 9">
              <a:extLst>
                <a:ext uri="{FF2B5EF4-FFF2-40B4-BE49-F238E27FC236}">
                  <a16:creationId xmlns:a16="http://schemas.microsoft.com/office/drawing/2014/main" id="{79B763A7-EE7D-4306-8306-01E8C86E6350}"/>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4B3A935F-6844-4FCE-B0AE-5492715A58F1}"/>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Text Placeholder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a:noAutofit/>
          </a:bodyPr>
          <a:lstStyle>
            <a:lvl1pPr>
              <a:buNone/>
              <a:defRPr sz="2000"/>
            </a:lvl1pPr>
            <a:lvl2pPr>
              <a:buNone/>
              <a:defRPr sz="2000"/>
            </a:lvl2pPr>
            <a:lvl3pPr>
              <a:buNone/>
              <a:defRPr sz="2000"/>
            </a:lvl3pPr>
            <a:lvl4pPr>
              <a:buNone/>
              <a:defRPr sz="2000"/>
            </a:lvl4pPr>
            <a:lvl5pPr>
              <a:buNone/>
              <a:defRPr sz="2000"/>
            </a:lvl5pPr>
          </a:lstStyle>
          <a:p>
            <a:pPr lvl="0"/>
            <a:r>
              <a:rPr lang="en-US"/>
              <a:t>Click to edit Master text styles</a:t>
            </a:r>
          </a:p>
        </p:txBody>
      </p:sp>
    </p:spTree>
    <p:extLst>
      <p:ext uri="{BB962C8B-B14F-4D97-AF65-F5344CB8AC3E}">
        <p14:creationId xmlns:p14="http://schemas.microsoft.com/office/powerpoint/2010/main" val="600948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ontent 3 column">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p:nvPr/>
        </p:nvGrpSpPr>
        <p:grpSpPr>
          <a:xfrm>
            <a:off x="137931" y="5260967"/>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ChangeAspect="1"/>
          </p:cNvSpPr>
          <p:nvPr/>
        </p:nvSpPr>
        <p:spPr>
          <a:xfrm rot="2700000">
            <a:off x="10834944" y="17126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p:nvPr/>
        </p:nvSpPr>
        <p:spPr>
          <a:xfrm rot="8100000">
            <a:off x="10849344" y="51834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itle 1">
            <a:extLst>
              <a:ext uri="{FF2B5EF4-FFF2-40B4-BE49-F238E27FC236}">
                <a16:creationId xmlns:a16="http://schemas.microsoft.com/office/drawing/2014/main" id="{EBCCE83C-72C8-4181-8D03-7CFB23A6FF2D}"/>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16" name="Text Placeholder 2">
            <a:extLst>
              <a:ext uri="{FF2B5EF4-FFF2-40B4-BE49-F238E27FC236}">
                <a16:creationId xmlns:a16="http://schemas.microsoft.com/office/drawing/2014/main" id="{C6FCDFCC-38D1-43A4-918F-491DBA6B2CF6}"/>
              </a:ext>
            </a:extLst>
          </p:cNvPr>
          <p:cNvSpPr>
            <a:spLocks noGrp="1"/>
          </p:cNvSpPr>
          <p:nvPr>
            <p:ph type="body" idx="1"/>
          </p:nvPr>
        </p:nvSpPr>
        <p:spPr>
          <a:xfrm>
            <a:off x="550864" y="1731375"/>
            <a:ext cx="3563936" cy="535354"/>
          </a:xfrm>
        </p:spPr>
        <p:txBody>
          <a:bodyPr anchor="b">
            <a:noAutofit/>
          </a:bodyPr>
          <a:lstStyle>
            <a:lvl1pPr marL="0" indent="0">
              <a:buNone/>
              <a:defRPr sz="20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a:extLst>
              <a:ext uri="{FF2B5EF4-FFF2-40B4-BE49-F238E27FC236}">
                <a16:creationId xmlns:a16="http://schemas.microsoft.com/office/drawing/2014/main" id="{8A9CB740-8581-4D62-8481-7ECBBEDA7219}"/>
              </a:ext>
            </a:extLst>
          </p:cNvPr>
          <p:cNvSpPr>
            <a:spLocks noGrp="1"/>
          </p:cNvSpPr>
          <p:nvPr>
            <p:ph sz="half" idx="2"/>
          </p:nvPr>
        </p:nvSpPr>
        <p:spPr>
          <a:xfrm>
            <a:off x="559476" y="2432304"/>
            <a:ext cx="3563936" cy="3515555"/>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4">
            <a:extLst>
              <a:ext uri="{FF2B5EF4-FFF2-40B4-BE49-F238E27FC236}">
                <a16:creationId xmlns:a16="http://schemas.microsoft.com/office/drawing/2014/main" id="{AB16E493-D962-46EC-BBB8-D7E68A640438}"/>
              </a:ext>
            </a:extLst>
          </p:cNvPr>
          <p:cNvSpPr>
            <a:spLocks noGrp="1"/>
          </p:cNvSpPr>
          <p:nvPr>
            <p:ph type="body" sz="quarter" idx="13"/>
          </p:nvPr>
        </p:nvSpPr>
        <p:spPr>
          <a:xfrm>
            <a:off x="4341573"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a:t>Click to edit Master text styles</a:t>
            </a:r>
          </a:p>
        </p:txBody>
      </p:sp>
      <p:sp>
        <p:nvSpPr>
          <p:cNvPr id="23" name="Content Placeholder 5">
            <a:extLst>
              <a:ext uri="{FF2B5EF4-FFF2-40B4-BE49-F238E27FC236}">
                <a16:creationId xmlns:a16="http://schemas.microsoft.com/office/drawing/2014/main" id="{88CC7C67-1BA6-42A6-B9D3-8EDF70A3DB38}"/>
              </a:ext>
            </a:extLst>
          </p:cNvPr>
          <p:cNvSpPr>
            <a:spLocks noGrp="1"/>
          </p:cNvSpPr>
          <p:nvPr>
            <p:ph sz="quarter" idx="14"/>
          </p:nvPr>
        </p:nvSpPr>
        <p:spPr>
          <a:xfrm>
            <a:off x="4341573"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4">
            <a:extLst>
              <a:ext uri="{FF2B5EF4-FFF2-40B4-BE49-F238E27FC236}">
                <a16:creationId xmlns:a16="http://schemas.microsoft.com/office/drawing/2014/main" id="{C17092A6-D0E6-4EF2-B3B8-AE35438D4D77}"/>
              </a:ext>
            </a:extLst>
          </p:cNvPr>
          <p:cNvSpPr>
            <a:spLocks noGrp="1"/>
          </p:cNvSpPr>
          <p:nvPr>
            <p:ph type="body" sz="quarter" idx="3" hasCustomPrompt="1"/>
          </p:nvPr>
        </p:nvSpPr>
        <p:spPr>
          <a:xfrm>
            <a:off x="8139659"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dirty="0"/>
              <a:t>Click to EDIT</a:t>
            </a:r>
          </a:p>
        </p:txBody>
      </p:sp>
      <p:sp>
        <p:nvSpPr>
          <p:cNvPr id="21" name="Content Placeholder 5">
            <a:extLst>
              <a:ext uri="{FF2B5EF4-FFF2-40B4-BE49-F238E27FC236}">
                <a16:creationId xmlns:a16="http://schemas.microsoft.com/office/drawing/2014/main" id="{4534254A-2561-400F-87CB-18A8D3538124}"/>
              </a:ext>
            </a:extLst>
          </p:cNvPr>
          <p:cNvSpPr>
            <a:spLocks noGrp="1"/>
          </p:cNvSpPr>
          <p:nvPr>
            <p:ph sz="quarter" idx="4"/>
          </p:nvPr>
        </p:nvSpPr>
        <p:spPr>
          <a:xfrm>
            <a:off x="8139659"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2852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49202B-67AE-417A-A336-DF5257FFDCF0}"/>
              </a:ext>
            </a:extLst>
          </p:cNvPr>
          <p:cNvSpPr>
            <a:spLocks noGrp="1"/>
          </p:cNvSpPr>
          <p:nvPr>
            <p:ph type="title"/>
          </p:nvPr>
        </p:nvSpPr>
        <p:spPr>
          <a:xfrm>
            <a:off x="550863" y="4508500"/>
            <a:ext cx="4500562" cy="1562959"/>
          </a:xfrm>
        </p:spPr>
        <p:txBody>
          <a:bodyPr wrap="square" anchor="t" anchorCtr="0">
            <a:noAutofit/>
          </a:bodyPr>
          <a:lstStyle/>
          <a:p>
            <a:r>
              <a:rPr lang="en-US"/>
              <a:t>Click to edit Master title style</a:t>
            </a:r>
          </a:p>
        </p:txBody>
      </p:sp>
      <p:sp>
        <p:nvSpPr>
          <p:cNvPr id="10" name="Picture Placeholder 9">
            <a:extLst>
              <a:ext uri="{FF2B5EF4-FFF2-40B4-BE49-F238E27FC236}">
                <a16:creationId xmlns:a16="http://schemas.microsoft.com/office/drawing/2014/main" id="{1786D546-2834-435F-950F-DCEFE654B3B1}"/>
              </a:ext>
            </a:extLst>
          </p:cNvPr>
          <p:cNvSpPr>
            <a:spLocks noGrp="1"/>
          </p:cNvSpPr>
          <p:nvPr>
            <p:ph type="pic" sz="quarter" idx="13"/>
          </p:nvPr>
        </p:nvSpPr>
        <p:spPr>
          <a:xfrm>
            <a:off x="0" y="0"/>
            <a:ext cx="12192000" cy="3776472"/>
          </a:xfrm>
          <a:solidFill>
            <a:schemeClr val="accent5"/>
          </a:solidFill>
        </p:spPr>
        <p:txBody>
          <a:bodyPr>
            <a:noAutofit/>
          </a:bodyPr>
          <a:lstStyle/>
          <a:p>
            <a:r>
              <a:rPr lang="en-US"/>
              <a:t>Click icon to add picture</a:t>
            </a:r>
          </a:p>
        </p:txBody>
      </p:sp>
      <p:sp>
        <p:nvSpPr>
          <p:cNvPr id="7" name="Content Placeholder 6">
            <a:extLst>
              <a:ext uri="{FF2B5EF4-FFF2-40B4-BE49-F238E27FC236}">
                <a16:creationId xmlns:a16="http://schemas.microsoft.com/office/drawing/2014/main" id="{3BD763BD-EAC5-4DB8-81AF-9743BB6A9576}"/>
              </a:ext>
            </a:extLst>
          </p:cNvPr>
          <p:cNvSpPr>
            <a:spLocks noGrp="1"/>
          </p:cNvSpPr>
          <p:nvPr>
            <p:ph sz="quarter" idx="15"/>
          </p:nvPr>
        </p:nvSpPr>
        <p:spPr>
          <a:xfrm>
            <a:off x="5262411" y="4508500"/>
            <a:ext cx="6221412" cy="1563688"/>
          </a:xfrm>
        </p:spPr>
        <p:txBody>
          <a:bodyPr>
            <a:noAutofit/>
          </a:bodyPr>
          <a:lstStyle>
            <a:lvl1pPr marL="0" indent="0">
              <a:buNone/>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8" name="Oval 7">
            <a:extLst>
              <a:ext uri="{FF2B5EF4-FFF2-40B4-BE49-F238E27FC236}">
                <a16:creationId xmlns:a16="http://schemas.microsoft.com/office/drawing/2014/main" id="{446AF837-10C6-44A5-B8D6-960A57487B43}"/>
              </a:ext>
              <a:ext uri="{C183D7F6-B498-43B3-948B-1728B52AA6E4}">
                <adec:decorative xmlns:adec="http://schemas.microsoft.com/office/drawing/2017/decorative" val="1"/>
              </a:ext>
            </a:extLst>
          </p:cNvPr>
          <p:cNvSpPr>
            <a:spLocks noChangeAspect="1"/>
          </p:cNvSpPr>
          <p:nvPr userDrawn="1"/>
        </p:nvSpPr>
        <p:spPr>
          <a:xfrm>
            <a:off x="1225773" y="385222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425477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Closin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97246E34-E6EE-4BF3-A0D3-A20868B5A594}"/>
              </a:ext>
            </a:extLst>
          </p:cNvPr>
          <p:cNvSpPr>
            <a:spLocks noGrp="1"/>
          </p:cNvSpPr>
          <p:nvPr>
            <p:ph type="ctrTitle"/>
          </p:nvPr>
        </p:nvSpPr>
        <p:spPr>
          <a:xfrm>
            <a:off x="550863" y="549275"/>
            <a:ext cx="5437187" cy="2986234"/>
          </a:xfrm>
        </p:spPr>
        <p:txBody>
          <a:bodyPr anchor="b" anchorCtr="0">
            <a:noAutofit/>
          </a:bodyPr>
          <a:lstStyle/>
          <a:p>
            <a:r>
              <a:rPr lang="en-US"/>
              <a:t>Click to edit Master title style</a:t>
            </a:r>
            <a:endParaRPr lang="en-US" dirty="0"/>
          </a:p>
        </p:txBody>
      </p:sp>
      <p:sp>
        <p:nvSpPr>
          <p:cNvPr id="31" name="Subtitle 2">
            <a:extLst>
              <a:ext uri="{FF2B5EF4-FFF2-40B4-BE49-F238E27FC236}">
                <a16:creationId xmlns:a16="http://schemas.microsoft.com/office/drawing/2014/main" id="{45BE5FFB-47D1-4474-B6CA-C3C936DF285E}"/>
              </a:ext>
            </a:extLst>
          </p:cNvPr>
          <p:cNvSpPr>
            <a:spLocks noGrp="1"/>
          </p:cNvSpPr>
          <p:nvPr>
            <p:ph type="subTitle" idx="1"/>
          </p:nvPr>
        </p:nvSpPr>
        <p:spPr>
          <a:xfrm>
            <a:off x="550863" y="3827610"/>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40" name="Picture Placeholder 39">
            <a:extLst>
              <a:ext uri="{FF2B5EF4-FFF2-40B4-BE49-F238E27FC236}">
                <a16:creationId xmlns:a16="http://schemas.microsoft.com/office/drawing/2014/main" id="{008D9209-1A62-4AC3-BF92-94348A9BC06B}"/>
              </a:ext>
            </a:extLst>
          </p:cNvPr>
          <p:cNvSpPr>
            <a:spLocks noGrp="1"/>
          </p:cNvSpPr>
          <p:nvPr>
            <p:ph type="pic" sz="quarter" idx="15"/>
          </p:nvPr>
        </p:nvSpPr>
        <p:spPr>
          <a:xfrm>
            <a:off x="6556248" y="548640"/>
            <a:ext cx="5084064" cy="2880360"/>
          </a:xfrm>
          <a:solidFill>
            <a:schemeClr val="accent5"/>
          </a:solidFill>
        </p:spPr>
        <p:txBody>
          <a:bodyPr>
            <a:noAutofit/>
          </a:bodyPr>
          <a:lstStyle/>
          <a:p>
            <a:r>
              <a:rPr lang="en-US"/>
              <a:t>Click icon to add picture</a:t>
            </a:r>
            <a:endParaRPr lang="en-US" dirty="0"/>
          </a:p>
        </p:txBody>
      </p:sp>
      <p:sp>
        <p:nvSpPr>
          <p:cNvPr id="42" name="Picture Placeholder 41">
            <a:extLst>
              <a:ext uri="{FF2B5EF4-FFF2-40B4-BE49-F238E27FC236}">
                <a16:creationId xmlns:a16="http://schemas.microsoft.com/office/drawing/2014/main" id="{FADBFB6B-1787-4549-91B6-D748C66B13C6}"/>
              </a:ext>
            </a:extLst>
          </p:cNvPr>
          <p:cNvSpPr>
            <a:spLocks noGrp="1"/>
          </p:cNvSpPr>
          <p:nvPr>
            <p:ph type="pic" sz="quarter" idx="16"/>
          </p:nvPr>
        </p:nvSpPr>
        <p:spPr>
          <a:xfrm>
            <a:off x="6556248" y="3429000"/>
            <a:ext cx="5084064" cy="2880360"/>
          </a:xfrm>
          <a:solidFill>
            <a:schemeClr val="accent5"/>
          </a:solidFill>
        </p:spPr>
        <p:txBody>
          <a:bodyPr>
            <a:noAutofit/>
          </a:bodyPr>
          <a:lstStyle/>
          <a:p>
            <a:r>
              <a:rPr lang="en-US"/>
              <a:t>Click icon to add picture</a:t>
            </a:r>
          </a:p>
        </p:txBody>
      </p:sp>
      <p:grpSp>
        <p:nvGrpSpPr>
          <p:cNvPr id="43" name="Group 42">
            <a:extLst>
              <a:ext uri="{FF2B5EF4-FFF2-40B4-BE49-F238E27FC236}">
                <a16:creationId xmlns:a16="http://schemas.microsoft.com/office/drawing/2014/main" id="{06966E3E-9B30-4375-AC9A-23256CC87D25}"/>
              </a:ext>
              <a:ext uri="{C183D7F6-B498-43B3-948B-1728B52AA6E4}">
                <adec:decorative xmlns:adec="http://schemas.microsoft.com/office/drawing/2017/decorative" val="1"/>
              </a:ext>
            </a:extLst>
          </p:cNvPr>
          <p:cNvGrpSpPr/>
          <p:nvPr userDrawn="1"/>
        </p:nvGrpSpPr>
        <p:grpSpPr>
          <a:xfrm>
            <a:off x="11161347" y="125399"/>
            <a:ext cx="1404698" cy="1155641"/>
            <a:chOff x="11161347" y="125399"/>
            <a:chExt cx="1404698" cy="1155641"/>
          </a:xfrm>
        </p:grpSpPr>
        <p:sp>
          <p:nvSpPr>
            <p:cNvPr id="44" name="Freeform: Shape 43">
              <a:extLst>
                <a:ext uri="{FF2B5EF4-FFF2-40B4-BE49-F238E27FC236}">
                  <a16:creationId xmlns:a16="http://schemas.microsoft.com/office/drawing/2014/main" id="{4EBBC5A2-A37E-47DF-9230-9A75067F1883}"/>
                </a:ext>
              </a:extLst>
            </p:cNvPr>
            <p:cNvSpPr>
              <a:spLocks noChangeAspect="1"/>
            </p:cNvSpPr>
            <p:nvPr/>
          </p:nvSpPr>
          <p:spPr>
            <a:xfrm rot="18900000">
              <a:off x="11161347" y="125399"/>
              <a:ext cx="1341675" cy="926985"/>
            </a:xfrm>
            <a:custGeom>
              <a:avLst/>
              <a:gdLst>
                <a:gd name="connsiteX0" fmla="*/ 1049126 w 1341675"/>
                <a:gd name="connsiteY0" fmla="*/ 8962 h 926985"/>
                <a:gd name="connsiteX1" fmla="*/ 1341675 w 1341675"/>
                <a:gd name="connsiteY1" fmla="*/ 301511 h 926985"/>
                <a:gd name="connsiteX2" fmla="*/ 1130649 w 1341675"/>
                <a:gd name="connsiteY2" fmla="*/ 512537 h 926985"/>
                <a:gd name="connsiteX3" fmla="*/ 1107397 w 1341675"/>
                <a:gd name="connsiteY3" fmla="*/ 499917 h 926985"/>
                <a:gd name="connsiteX4" fmla="*/ 926985 w 1341675"/>
                <a:gd name="connsiteY4" fmla="*/ 463493 h 926985"/>
                <a:gd name="connsiteX5" fmla="*/ 463493 w 1341675"/>
                <a:gd name="connsiteY5" fmla="*/ 926985 h 926985"/>
                <a:gd name="connsiteX6" fmla="*/ 0 w 1341675"/>
                <a:gd name="connsiteY6" fmla="*/ 926985 h 926985"/>
                <a:gd name="connsiteX7" fmla="*/ 926985 w 1341675"/>
                <a:gd name="connsiteY7" fmla="*/ 0 h 926985"/>
                <a:gd name="connsiteX8" fmla="*/ 1021763 w 1341675"/>
                <a:gd name="connsiteY8" fmla="*/ 4786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675" h="926985">
                  <a:moveTo>
                    <a:pt x="1049126" y="8962"/>
                  </a:moveTo>
                  <a:lnTo>
                    <a:pt x="1341675" y="301511"/>
                  </a:lnTo>
                  <a:lnTo>
                    <a:pt x="1130649" y="512537"/>
                  </a:lnTo>
                  <a:lnTo>
                    <a:pt x="1107397" y="499917"/>
                  </a:lnTo>
                  <a:cubicBezTo>
                    <a:pt x="1051945" y="476462"/>
                    <a:pt x="990979" y="463493"/>
                    <a:pt x="926985" y="463493"/>
                  </a:cubicBezTo>
                  <a:cubicBezTo>
                    <a:pt x="671005" y="463493"/>
                    <a:pt x="463493" y="671005"/>
                    <a:pt x="463493" y="926985"/>
                  </a:cubicBezTo>
                  <a:lnTo>
                    <a:pt x="0" y="926985"/>
                  </a:lnTo>
                  <a:cubicBezTo>
                    <a:pt x="0" y="415026"/>
                    <a:pt x="415025" y="0"/>
                    <a:pt x="926985" y="0"/>
                  </a:cubicBezTo>
                  <a:cubicBezTo>
                    <a:pt x="958982" y="0"/>
                    <a:pt x="990601" y="1621"/>
                    <a:pt x="1021763" y="4786"/>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5" name="Oval 44">
              <a:extLst>
                <a:ext uri="{FF2B5EF4-FFF2-40B4-BE49-F238E27FC236}">
                  <a16:creationId xmlns:a16="http://schemas.microsoft.com/office/drawing/2014/main" id="{11781B9A-C230-4FFC-90A8-E0571B1DEDA7}"/>
                </a:ext>
              </a:extLst>
            </p:cNvPr>
            <p:cNvSpPr/>
            <p:nvPr/>
          </p:nvSpPr>
          <p:spPr>
            <a:xfrm rot="2700000">
              <a:off x="11798454" y="994196"/>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Freeform: Shape 45">
              <a:extLst>
                <a:ext uri="{FF2B5EF4-FFF2-40B4-BE49-F238E27FC236}">
                  <a16:creationId xmlns:a16="http://schemas.microsoft.com/office/drawing/2014/main" id="{3295925C-3570-40F1-B3CE-07D947ED4643}"/>
                </a:ext>
              </a:extLst>
            </p:cNvPr>
            <p:cNvSpPr>
              <a:spLocks noChangeAspect="1"/>
            </p:cNvSpPr>
            <p:nvPr/>
          </p:nvSpPr>
          <p:spPr>
            <a:xfrm rot="18900000">
              <a:off x="11228590" y="129580"/>
              <a:ext cx="1337455" cy="1042921"/>
            </a:xfrm>
            <a:custGeom>
              <a:avLst/>
              <a:gdLst>
                <a:gd name="connsiteX0" fmla="*/ 1084058 w 1337455"/>
                <a:gd name="connsiteY0" fmla="*/ 16081 h 1042921"/>
                <a:gd name="connsiteX1" fmla="*/ 1337455 w 1337455"/>
                <a:gd name="connsiteY1" fmla="*/ 269477 h 1042921"/>
                <a:gd name="connsiteX2" fmla="*/ 1060775 w 1337455"/>
                <a:gd name="connsiteY2" fmla="*/ 546158 h 1042921"/>
                <a:gd name="connsiteX3" fmla="*/ 1020394 w 1337455"/>
                <a:gd name="connsiteY3" fmla="*/ 532055 h 1042921"/>
                <a:gd name="connsiteX4" fmla="*/ 926985 w 1337455"/>
                <a:gd name="connsiteY4" fmla="*/ 521461 h 1042921"/>
                <a:gd name="connsiteX5" fmla="*/ 463492 w 1337455"/>
                <a:gd name="connsiteY5" fmla="*/ 1042921 h 1042921"/>
                <a:gd name="connsiteX6" fmla="*/ 0 w 1337455"/>
                <a:gd name="connsiteY6" fmla="*/ 1042921 h 1042921"/>
                <a:gd name="connsiteX7" fmla="*/ 926984 w 1337455"/>
                <a:gd name="connsiteY7" fmla="*/ 0 h 1042921"/>
                <a:gd name="connsiteX8" fmla="*/ 1021763 w 1337455"/>
                <a:gd name="connsiteY8" fmla="*/ 5384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55" h="1042921">
                  <a:moveTo>
                    <a:pt x="1084058" y="16081"/>
                  </a:moveTo>
                  <a:lnTo>
                    <a:pt x="1337455" y="269477"/>
                  </a:lnTo>
                  <a:lnTo>
                    <a:pt x="1060775" y="546158"/>
                  </a:lnTo>
                  <a:lnTo>
                    <a:pt x="1020394" y="532055"/>
                  </a:lnTo>
                  <a:cubicBezTo>
                    <a:pt x="990222" y="525109"/>
                    <a:pt x="958982" y="521461"/>
                    <a:pt x="926985" y="521461"/>
                  </a:cubicBezTo>
                  <a:cubicBezTo>
                    <a:pt x="671005" y="521461"/>
                    <a:pt x="463493" y="754927"/>
                    <a:pt x="463492" y="1042921"/>
                  </a:cubicBezTo>
                  <a:lnTo>
                    <a:pt x="0" y="1042921"/>
                  </a:lnTo>
                  <a:cubicBezTo>
                    <a:pt x="0" y="466932"/>
                    <a:pt x="415025" y="0"/>
                    <a:pt x="926984" y="0"/>
                  </a:cubicBezTo>
                  <a:cubicBezTo>
                    <a:pt x="958982" y="0"/>
                    <a:pt x="990600" y="1824"/>
                    <a:pt x="1021763" y="5384"/>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grpSp>
        <p:nvGrpSpPr>
          <p:cNvPr id="15" name="Group 14">
            <a:extLst>
              <a:ext uri="{FF2B5EF4-FFF2-40B4-BE49-F238E27FC236}">
                <a16:creationId xmlns:a16="http://schemas.microsoft.com/office/drawing/2014/main" id="{394664AE-6DC5-428F-9AC4-5A8F67571F72}"/>
              </a:ext>
              <a:ext uri="{C183D7F6-B498-43B3-948B-1728B52AA6E4}">
                <adec:decorative xmlns:adec="http://schemas.microsoft.com/office/drawing/2017/decorative" val="1"/>
              </a:ext>
            </a:extLst>
          </p:cNvPr>
          <p:cNvGrpSpPr/>
          <p:nvPr userDrawn="1"/>
        </p:nvGrpSpPr>
        <p:grpSpPr>
          <a:xfrm>
            <a:off x="594036" y="5610392"/>
            <a:ext cx="667802" cy="631474"/>
            <a:chOff x="10478914" y="1506691"/>
            <a:chExt cx="667802" cy="631474"/>
          </a:xfrm>
        </p:grpSpPr>
        <p:sp>
          <p:nvSpPr>
            <p:cNvPr id="16" name="Freeform: Shape 15">
              <a:extLst>
                <a:ext uri="{FF2B5EF4-FFF2-40B4-BE49-F238E27FC236}">
                  <a16:creationId xmlns:a16="http://schemas.microsoft.com/office/drawing/2014/main" id="{8288F304-7DF7-42FB-BD6F-D575128A1DDE}"/>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104835D9-7DE9-4DDD-A6C2-1C526822700A}"/>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7" name="Oval 16">
            <a:extLst>
              <a:ext uri="{FF2B5EF4-FFF2-40B4-BE49-F238E27FC236}">
                <a16:creationId xmlns:a16="http://schemas.microsoft.com/office/drawing/2014/main" id="{83C43C1C-00B3-40E0-B073-B8C56206D07D}"/>
              </a:ext>
              <a:ext uri="{C183D7F6-B498-43B3-948B-1728B52AA6E4}">
                <adec:decorative xmlns:adec="http://schemas.microsoft.com/office/drawing/2017/decorative" val="1"/>
              </a:ext>
            </a:extLst>
          </p:cNvPr>
          <p:cNvSpPr>
            <a:spLocks noChangeAspect="1"/>
          </p:cNvSpPr>
          <p:nvPr userDrawn="1"/>
        </p:nvSpPr>
        <p:spPr>
          <a:xfrm>
            <a:off x="5303845" y="5427212"/>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27319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412362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noAutofit/>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617165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858332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983562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anchor="b" anchorCtr="0">
            <a:noAutofit/>
          </a:bodyPr>
          <a:lstStyle>
            <a:lvl1pPr>
              <a:defRPr/>
            </a:lvl1pPr>
          </a:lstStyle>
          <a:p>
            <a:r>
              <a:rPr lang="en-US" dirty="0"/>
              <a:t>Click to add title</a:t>
            </a:r>
          </a:p>
        </p:txBody>
      </p:sp>
      <p:sp>
        <p:nvSpPr>
          <p:cNvPr id="7" name="Content Placeholder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anchor="t" anchorCtr="0">
            <a:noAutofit/>
          </a:bodyPr>
          <a:lstStyle>
            <a:lvl1pPr>
              <a:buNone/>
              <a:defRPr/>
            </a:lvl1pPr>
          </a:lstStyle>
          <a:p>
            <a:pPr>
              <a:lnSpc>
                <a:spcPct val="120000"/>
              </a:lnSpc>
            </a:pPr>
            <a:r>
              <a:rPr lang="en-US" sz="1600" dirty="0"/>
              <a:t>Click to add text</a:t>
            </a:r>
          </a:p>
        </p:txBody>
      </p:sp>
      <p:sp>
        <p:nvSpPr>
          <p:cNvPr id="17" name="Picture Placeholder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a:noAutofit/>
          </a:bodyPr>
          <a:lstStyle/>
          <a:p>
            <a:r>
              <a:rPr lang="en-US"/>
              <a:t>Click icon to add picture</a:t>
            </a:r>
          </a:p>
        </p:txBody>
      </p:sp>
      <p:sp>
        <p:nvSpPr>
          <p:cNvPr id="22" name="Picture Placeholder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a:noAutofit/>
          </a:bodyPr>
          <a:lstStyle/>
          <a:p>
            <a:r>
              <a:rPr lang="en-US"/>
              <a:t>Click icon to add picture</a:t>
            </a:r>
          </a:p>
        </p:txBody>
      </p:sp>
      <p:sp>
        <p:nvSpPr>
          <p:cNvPr id="25" name="Picture Placeholder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6" name="Oval 5">
            <a:extLst>
              <a:ext uri="{FF2B5EF4-FFF2-40B4-BE49-F238E27FC236}">
                <a16:creationId xmlns:a16="http://schemas.microsoft.com/office/drawing/2014/main" id="{92FF63B4-C261-4597-9EE0-811D250B9D21}"/>
              </a:ext>
              <a:ext uri="{C183D7F6-B498-43B3-948B-1728B52AA6E4}">
                <adec:decorative xmlns:adec="http://schemas.microsoft.com/office/drawing/2017/decorative" val="1"/>
              </a:ext>
            </a:extLst>
          </p:cNvPr>
          <p:cNvSpPr>
            <a:spLocks noChangeAspect="1"/>
          </p:cNvSpPr>
          <p:nvPr userDrawn="1"/>
        </p:nvSpPr>
        <p:spPr>
          <a:xfrm>
            <a:off x="6548755" y="85016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id="{F92CF088-7F97-4A11-8A81-0EF641F6986F}"/>
              </a:ext>
              <a:ext uri="{C183D7F6-B498-43B3-948B-1728B52AA6E4}">
                <adec:decorative xmlns:adec="http://schemas.microsoft.com/office/drawing/2017/decorative" val="1"/>
              </a:ext>
            </a:extLst>
          </p:cNvPr>
          <p:cNvGrpSpPr/>
          <p:nvPr userDrawn="1"/>
        </p:nvGrpSpPr>
        <p:grpSpPr>
          <a:xfrm>
            <a:off x="5602297" y="5691007"/>
            <a:ext cx="667802" cy="631474"/>
            <a:chOff x="3409557" y="4940429"/>
            <a:chExt cx="667802" cy="631474"/>
          </a:xfrm>
        </p:grpSpPr>
        <p:sp>
          <p:nvSpPr>
            <p:cNvPr id="11" name="Freeform: Shape 10">
              <a:extLst>
                <a:ext uri="{FF2B5EF4-FFF2-40B4-BE49-F238E27FC236}">
                  <a16:creationId xmlns:a16="http://schemas.microsoft.com/office/drawing/2014/main" id="{165B23B7-CE74-4974-ABD8-BFA31D583416}"/>
                </a:ext>
              </a:extLst>
            </p:cNvPr>
            <p:cNvSpPr>
              <a:spLocks noChangeAspect="1"/>
            </p:cNvSpPr>
            <p:nvPr/>
          </p:nvSpPr>
          <p:spPr>
            <a:xfrm rot="8100000">
              <a:off x="3537358" y="4940429"/>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FF99BB1F-6C9D-4972-9EF4-98ACD7BE71E5}"/>
                </a:ext>
              </a:extLst>
            </p:cNvPr>
            <p:cNvSpPr/>
            <p:nvPr/>
          </p:nvSpPr>
          <p:spPr>
            <a:xfrm rot="13500000">
              <a:off x="3544558" y="4858365"/>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4284120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458B3A1-C77D-4AFC-B2C8-79520B53C452}"/>
              </a:ext>
            </a:extLst>
          </p:cNvPr>
          <p:cNvSpPr>
            <a:spLocks noGrp="1"/>
          </p:cNvSpPr>
          <p:nvPr>
            <p:ph type="title"/>
          </p:nvPr>
        </p:nvSpPr>
        <p:spPr>
          <a:xfrm>
            <a:off x="550863" y="4507200"/>
            <a:ext cx="4500562" cy="1562959"/>
          </a:xfrm>
        </p:spPr>
        <p:txBody>
          <a:bodyPr wrap="square" anchor="t" anchorCtr="0">
            <a:noAutofit/>
          </a:body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F551DA26-B267-4F28-B4D0-65B3EF6E1112}"/>
              </a:ext>
            </a:extLst>
          </p:cNvPr>
          <p:cNvSpPr>
            <a:spLocks noGrp="1"/>
          </p:cNvSpPr>
          <p:nvPr>
            <p:ph type="pic" sz="quarter" idx="13"/>
          </p:nvPr>
        </p:nvSpPr>
        <p:spPr>
          <a:xfrm>
            <a:off x="0" y="0"/>
            <a:ext cx="3054096" cy="3776472"/>
          </a:xfrm>
          <a:solidFill>
            <a:schemeClr val="accent5"/>
          </a:solidFill>
        </p:spPr>
        <p:txBody>
          <a:bodyPr>
            <a:noAutofit/>
          </a:bodyPr>
          <a:lstStyle/>
          <a:p>
            <a:r>
              <a:rPr lang="en-US"/>
              <a:t>Click icon to add picture</a:t>
            </a:r>
          </a:p>
        </p:txBody>
      </p:sp>
      <p:sp>
        <p:nvSpPr>
          <p:cNvPr id="18" name="Picture Placeholder 11">
            <a:extLst>
              <a:ext uri="{FF2B5EF4-FFF2-40B4-BE49-F238E27FC236}">
                <a16:creationId xmlns:a16="http://schemas.microsoft.com/office/drawing/2014/main" id="{95544A62-DA23-4840-99DE-09AFC8F4DC48}"/>
              </a:ext>
            </a:extLst>
          </p:cNvPr>
          <p:cNvSpPr>
            <a:spLocks noGrp="1"/>
          </p:cNvSpPr>
          <p:nvPr>
            <p:ph type="pic" sz="quarter" idx="14"/>
          </p:nvPr>
        </p:nvSpPr>
        <p:spPr>
          <a:xfrm>
            <a:off x="3054096" y="0"/>
            <a:ext cx="3054096" cy="3776472"/>
          </a:xfrm>
          <a:solidFill>
            <a:schemeClr val="accent5"/>
          </a:solidFill>
        </p:spPr>
        <p:txBody>
          <a:bodyPr>
            <a:noAutofit/>
          </a:bodyPr>
          <a:lstStyle/>
          <a:p>
            <a:r>
              <a:rPr lang="en-US"/>
              <a:t>Click icon to add picture</a:t>
            </a:r>
          </a:p>
        </p:txBody>
      </p:sp>
      <p:sp>
        <p:nvSpPr>
          <p:cNvPr id="19" name="Picture Placeholder 11">
            <a:extLst>
              <a:ext uri="{FF2B5EF4-FFF2-40B4-BE49-F238E27FC236}">
                <a16:creationId xmlns:a16="http://schemas.microsoft.com/office/drawing/2014/main" id="{0C91AF30-C5BB-4601-BDEB-E60C93A16933}"/>
              </a:ext>
            </a:extLst>
          </p:cNvPr>
          <p:cNvSpPr>
            <a:spLocks noGrp="1"/>
          </p:cNvSpPr>
          <p:nvPr>
            <p:ph type="pic" sz="quarter" idx="15"/>
          </p:nvPr>
        </p:nvSpPr>
        <p:spPr>
          <a:xfrm>
            <a:off x="6083808" y="0"/>
            <a:ext cx="3054096" cy="3776472"/>
          </a:xfrm>
          <a:solidFill>
            <a:schemeClr val="accent5"/>
          </a:solidFill>
        </p:spPr>
        <p:txBody>
          <a:bodyPr>
            <a:noAutofit/>
          </a:bodyPr>
          <a:lstStyle/>
          <a:p>
            <a:r>
              <a:rPr lang="en-US"/>
              <a:t>Click icon to add picture</a:t>
            </a:r>
          </a:p>
        </p:txBody>
      </p:sp>
      <p:sp>
        <p:nvSpPr>
          <p:cNvPr id="20" name="Picture Placeholder 11">
            <a:extLst>
              <a:ext uri="{FF2B5EF4-FFF2-40B4-BE49-F238E27FC236}">
                <a16:creationId xmlns:a16="http://schemas.microsoft.com/office/drawing/2014/main" id="{5B625AA5-EA5B-4115-A461-DA2C7087D83E}"/>
              </a:ext>
            </a:extLst>
          </p:cNvPr>
          <p:cNvSpPr>
            <a:spLocks noGrp="1"/>
          </p:cNvSpPr>
          <p:nvPr>
            <p:ph type="pic" sz="quarter" idx="16"/>
          </p:nvPr>
        </p:nvSpPr>
        <p:spPr>
          <a:xfrm>
            <a:off x="9137904" y="0"/>
            <a:ext cx="3054096" cy="3776472"/>
          </a:xfrm>
          <a:solidFill>
            <a:schemeClr val="accent5"/>
          </a:solidFill>
        </p:spPr>
        <p:txBody>
          <a:bodyPr>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1" name="Content Placeholder 6">
            <a:extLst>
              <a:ext uri="{FF2B5EF4-FFF2-40B4-BE49-F238E27FC236}">
                <a16:creationId xmlns:a16="http://schemas.microsoft.com/office/drawing/2014/main" id="{1B1AE41C-3196-4E6F-A3A8-313A92677FF3}"/>
              </a:ext>
            </a:extLst>
          </p:cNvPr>
          <p:cNvSpPr>
            <a:spLocks noGrp="1"/>
          </p:cNvSpPr>
          <p:nvPr>
            <p:ph sz="quarter" idx="15"/>
          </p:nvPr>
        </p:nvSpPr>
        <p:spPr>
          <a:xfrm>
            <a:off x="5262411" y="4508500"/>
            <a:ext cx="6221412" cy="1563688"/>
          </a:xfrm>
        </p:spPr>
        <p:txBody>
          <a:bodyPr>
            <a:noAutofit/>
          </a:bodyPr>
          <a:lstStyle>
            <a:lvl1pPr marL="228600" indent="-228600">
              <a:lnSpc>
                <a:spcPct val="100000"/>
              </a:lnSpc>
              <a:buFont typeface="Arial" panose="020B0604020202020204" pitchFamily="34" charset="0"/>
              <a:buChar char="•"/>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Tree>
    <p:extLst>
      <p:ext uri="{BB962C8B-B14F-4D97-AF65-F5344CB8AC3E}">
        <p14:creationId xmlns:p14="http://schemas.microsoft.com/office/powerpoint/2010/main" val="2570260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accent5"/>
          </a:solidFill>
        </p:spPr>
        <p:txBody>
          <a:bodyPr/>
          <a:lstStyle/>
          <a:p>
            <a:r>
              <a:rPr lang="en-US"/>
              <a:t>Click icon to add picture</a:t>
            </a:r>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r>
              <a:rPr lang="en-US"/>
              <a:t>Tuesday, February 2, 20XX</a:t>
            </a:r>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3" name="Rectangle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111559-B769-4E2A-A891-97B3C4AA6BAC}"/>
              </a:ext>
            </a:extLst>
          </p:cNvPr>
          <p:cNvSpPr/>
          <p:nvPr userDrawn="1"/>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550863" y="549275"/>
            <a:ext cx="5437187" cy="2986234"/>
          </a:xfrm>
        </p:spPr>
        <p:txBody>
          <a:bodyPr anchor="b" anchorCtr="0">
            <a:noAutofit/>
          </a:bodyPr>
          <a:lstStyle>
            <a:lvl1pPr>
              <a:defRPr sz="6400"/>
            </a:lvl1pPr>
          </a:lstStyle>
          <a:p>
            <a:r>
              <a:rPr lang="en-US"/>
              <a:t>Click to edit Master title style</a:t>
            </a:r>
            <a:endParaRPr lang="en-US" dirty="0"/>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550863" y="3816724"/>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Tree>
    <p:extLst>
      <p:ext uri="{BB962C8B-B14F-4D97-AF65-F5344CB8AC3E}">
        <p14:creationId xmlns:p14="http://schemas.microsoft.com/office/powerpoint/2010/main" val="102342956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bg2"/>
          </a:solidFill>
        </p:spPr>
        <p:txBody>
          <a:bodyPr/>
          <a:lstStyle/>
          <a:p>
            <a:r>
              <a:rPr lang="en-US"/>
              <a:t>Click icon to add picture</a:t>
            </a:r>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0" y="3557281"/>
            <a:ext cx="6640285" cy="3300719"/>
          </a:xfrm>
          <a:gradFill>
            <a:gsLst>
              <a:gs pos="0">
                <a:schemeClr val="bg2">
                  <a:alpha val="0"/>
                </a:schemeClr>
              </a:gs>
              <a:gs pos="50000">
                <a:schemeClr val="bg2">
                  <a:alpha val="60000"/>
                </a:schemeClr>
              </a:gs>
            </a:gsLst>
            <a:lin ang="10800000" scaled="1"/>
          </a:gradFill>
        </p:spPr>
        <p:txBody>
          <a:bodyPr>
            <a:noAutofit/>
          </a:bodyPr>
          <a:lstStyle>
            <a:lvl1pPr marL="548640" indent="0">
              <a:lnSpc>
                <a:spcPct val="200000"/>
              </a:lnSpc>
              <a:buNone/>
              <a:defRPr/>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0" y="0"/>
            <a:ext cx="6640285" cy="3535509"/>
          </a:xfrm>
          <a:gradFill flip="none" rotWithShape="1">
            <a:gsLst>
              <a:gs pos="0">
                <a:schemeClr val="bg2">
                  <a:alpha val="0"/>
                </a:schemeClr>
              </a:gs>
              <a:gs pos="50000">
                <a:schemeClr val="bg2">
                  <a:alpha val="70000"/>
                </a:schemeClr>
              </a:gs>
            </a:gsLst>
            <a:lin ang="10800000" scaled="1"/>
            <a:tileRect/>
          </a:gradFill>
        </p:spPr>
        <p:txBody>
          <a:bodyPr anchor="b" anchorCtr="0">
            <a:noAutofit/>
          </a:bodyPr>
          <a:lstStyle>
            <a:lvl1pPr marL="548640">
              <a:spcAft>
                <a:spcPts val="1200"/>
              </a:spcAft>
              <a:defRPr sz="6400"/>
            </a:lvl1pPr>
          </a:lstStyle>
          <a:p>
            <a:r>
              <a:rPr lang="en-US"/>
              <a:t>Click to edit Master title style</a:t>
            </a:r>
            <a:endParaRPr lang="en-US" dirty="0"/>
          </a:p>
        </p:txBody>
      </p:sp>
    </p:spTree>
    <p:extLst>
      <p:ext uri="{BB962C8B-B14F-4D97-AF65-F5344CB8AC3E}">
        <p14:creationId xmlns:p14="http://schemas.microsoft.com/office/powerpoint/2010/main" val="2229304515"/>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5_Chart Table Timelin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noAutofit/>
          </a:bodyPr>
          <a:lstStyle/>
          <a:p>
            <a:r>
              <a:rPr lang="en-US"/>
              <a:t>Tuesday, February 2, 20XX</a:t>
            </a:r>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616071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62BF5C-3876-4161-B4FF-14CA94D326C6}"/>
              </a:ext>
            </a:extLst>
          </p:cNvPr>
          <p:cNvSpPr>
            <a:spLocks noGrp="1"/>
          </p:cNvSpPr>
          <p:nvPr>
            <p:ph type="title"/>
          </p:nvPr>
        </p:nvSpPr>
        <p:spPr>
          <a:xfrm>
            <a:off x="550864" y="549275"/>
            <a:ext cx="3566160" cy="3384550"/>
          </a:xfrm>
        </p:spPr>
        <p:txBody>
          <a:bodyPr wrap="square" anchor="b" anchorCtr="0">
            <a:noAutofit/>
          </a:bodyPr>
          <a:lstStyle>
            <a:lvl1pPr>
              <a:defRPr sz="4000"/>
            </a:lvl1pPr>
          </a:lstStyle>
          <a:p>
            <a:r>
              <a:rPr lang="en-US"/>
              <a:t>Click to edit Master title style</a:t>
            </a:r>
            <a:endParaRPr lang="en-US" dirty="0"/>
          </a:p>
        </p:txBody>
      </p:sp>
      <p:grpSp>
        <p:nvGrpSpPr>
          <p:cNvPr id="8" name="Group 7">
            <a:extLst>
              <a:ext uri="{FF2B5EF4-FFF2-40B4-BE49-F238E27FC236}">
                <a16:creationId xmlns:a16="http://schemas.microsoft.com/office/drawing/2014/main" id="{B17C5C60-EC4D-410B-9997-0B73289605FD}"/>
              </a:ext>
              <a:ext uri="{C183D7F6-B498-43B3-948B-1728B52AA6E4}">
                <adec:decorative xmlns:adec="http://schemas.microsoft.com/office/drawing/2017/decorative" val="1"/>
              </a:ext>
            </a:extLst>
          </p:cNvPr>
          <p:cNvGrpSpPr/>
          <p:nvPr userDrawn="1"/>
        </p:nvGrpSpPr>
        <p:grpSpPr>
          <a:xfrm>
            <a:off x="10822156" y="4143453"/>
            <a:ext cx="734257" cy="760506"/>
            <a:chOff x="5243759" y="1363788"/>
            <a:chExt cx="734257" cy="760506"/>
          </a:xfrm>
        </p:grpSpPr>
        <p:sp>
          <p:nvSpPr>
            <p:cNvPr id="9" name="Freeform 5">
              <a:extLst>
                <a:ext uri="{FF2B5EF4-FFF2-40B4-BE49-F238E27FC236}">
                  <a16:creationId xmlns:a16="http://schemas.microsoft.com/office/drawing/2014/main" id="{0573155C-3428-4F4F-AE66-A519D777EAAE}"/>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6">
              <a:extLst>
                <a:ext uri="{FF2B5EF4-FFF2-40B4-BE49-F238E27FC236}">
                  <a16:creationId xmlns:a16="http://schemas.microsoft.com/office/drawing/2014/main" id="{1853496C-159E-4D47-94B5-0835FB6511BA}"/>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Freeform 8">
              <a:extLst>
                <a:ext uri="{FF2B5EF4-FFF2-40B4-BE49-F238E27FC236}">
                  <a16:creationId xmlns:a16="http://schemas.microsoft.com/office/drawing/2014/main" id="{CE93E330-715B-44E8-84D9-CE166D428DAB}"/>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Oval 11">
            <a:extLst>
              <a:ext uri="{FF2B5EF4-FFF2-40B4-BE49-F238E27FC236}">
                <a16:creationId xmlns:a16="http://schemas.microsoft.com/office/drawing/2014/main" id="{80A2FA6F-99B7-4984-A80C-570644889F02}"/>
              </a:ext>
              <a:ext uri="{C183D7F6-B498-43B3-948B-1728B52AA6E4}">
                <adec:decorative xmlns:adec="http://schemas.microsoft.com/office/drawing/2017/decorative" val="1"/>
              </a:ext>
            </a:extLst>
          </p:cNvPr>
          <p:cNvSpPr>
            <a:spLocks noChangeAspect="1"/>
          </p:cNvSpPr>
          <p:nvPr userDrawn="1"/>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Content Placeholder 16">
            <a:extLst>
              <a:ext uri="{FF2B5EF4-FFF2-40B4-BE49-F238E27FC236}">
                <a16:creationId xmlns:a16="http://schemas.microsoft.com/office/drawing/2014/main" id="{439C8C03-81B3-4DE8-B96A-78258E4467CC}"/>
              </a:ext>
            </a:extLst>
          </p:cNvPr>
          <p:cNvSpPr>
            <a:spLocks noGrp="1"/>
          </p:cNvSpPr>
          <p:nvPr>
            <p:ph sz="quarter" idx="15"/>
          </p:nvPr>
        </p:nvSpPr>
        <p:spPr>
          <a:xfrm>
            <a:off x="550863" y="4097338"/>
            <a:ext cx="3565524" cy="2351087"/>
          </a:xfrm>
        </p:spPr>
        <p:txBody>
          <a:bodyPr>
            <a:noAutofit/>
          </a:bodyPr>
          <a:lstStyle>
            <a:lvl1pPr>
              <a:buNone/>
              <a:defRPr sz="2400"/>
            </a:lvl1pPr>
            <a:lvl2pPr>
              <a:defRPr sz="2000"/>
            </a:lvl2pPr>
            <a:lvl3pPr>
              <a:defRPr sz="2000"/>
            </a:lvl3pPr>
            <a:lvl4pPr>
              <a:defRPr sz="2000"/>
            </a:lvl4pPr>
            <a:lvl5pPr>
              <a:defRPr sz="2000"/>
            </a:lvl5pPr>
          </a:lstStyle>
          <a:p>
            <a:pPr lvl="0"/>
            <a:r>
              <a:rPr lang="en-US"/>
              <a:t>Click to edit Master text styles</a:t>
            </a:r>
          </a:p>
        </p:txBody>
      </p:sp>
      <p:sp>
        <p:nvSpPr>
          <p:cNvPr id="15" name="Picture Placeholder 14">
            <a:extLst>
              <a:ext uri="{FF2B5EF4-FFF2-40B4-BE49-F238E27FC236}">
                <a16:creationId xmlns:a16="http://schemas.microsoft.com/office/drawing/2014/main" id="{C1FBB56D-C8B1-4ED9-A5DB-72BA636DADF3}"/>
              </a:ext>
            </a:extLst>
          </p:cNvPr>
          <p:cNvSpPr>
            <a:spLocks noGrp="1"/>
          </p:cNvSpPr>
          <p:nvPr>
            <p:ph type="pic" sz="quarter" idx="13"/>
          </p:nvPr>
        </p:nvSpPr>
        <p:spPr>
          <a:xfrm>
            <a:off x="5535809" y="656633"/>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063087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ea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8C6F9E-A74F-4F54-9409-B6B93DF8CE78}"/>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4" name="Oval 33">
            <a:extLst>
              <a:ext uri="{FF2B5EF4-FFF2-40B4-BE49-F238E27FC236}">
                <a16:creationId xmlns:a16="http://schemas.microsoft.com/office/drawing/2014/main" id="{6F0F71C5-78A4-4793-9BD4-3DF0EE3E3EB7}"/>
              </a:ext>
              <a:ext uri="{C183D7F6-B498-43B3-948B-1728B52AA6E4}">
                <adec:decorative xmlns:adec="http://schemas.microsoft.com/office/drawing/2017/decorative" val="1"/>
              </a:ext>
            </a:extLst>
          </p:cNvPr>
          <p:cNvSpPr>
            <a:spLocks noChangeAspect="1"/>
          </p:cNvSpPr>
          <p:nvPr userDrawn="1"/>
        </p:nvSpPr>
        <p:spPr>
          <a:xfrm>
            <a:off x="10288775" y="7626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Title 5">
            <a:extLst>
              <a:ext uri="{FF2B5EF4-FFF2-40B4-BE49-F238E27FC236}">
                <a16:creationId xmlns:a16="http://schemas.microsoft.com/office/drawing/2014/main" id="{36F60F77-4CC9-4F86-B70A-85012C6588A0}"/>
              </a:ext>
            </a:extLst>
          </p:cNvPr>
          <p:cNvSpPr>
            <a:spLocks noGrp="1"/>
          </p:cNvSpPr>
          <p:nvPr>
            <p:ph type="ctrTitle" hasCustomPrompt="1"/>
          </p:nvPr>
        </p:nvSpPr>
        <p:spPr>
          <a:xfrm>
            <a:off x="548640" y="548640"/>
            <a:ext cx="8281987" cy="1253041"/>
          </a:xfrm>
        </p:spPr>
        <p:txBody>
          <a:bodyPr>
            <a:noAutofit/>
          </a:bodyPr>
          <a:lstStyle/>
          <a:p>
            <a:r>
              <a:rPr lang="en-US" dirty="0"/>
              <a:t>Team</a:t>
            </a:r>
          </a:p>
        </p:txBody>
      </p:sp>
      <p:grpSp>
        <p:nvGrpSpPr>
          <p:cNvPr id="51" name="Group 50">
            <a:extLst>
              <a:ext uri="{FF2B5EF4-FFF2-40B4-BE49-F238E27FC236}">
                <a16:creationId xmlns:a16="http://schemas.microsoft.com/office/drawing/2014/main" id="{E6093F87-C1F6-4FAB-B891-6F7D7FC20751}"/>
              </a:ext>
              <a:ext uri="{C183D7F6-B498-43B3-948B-1728B52AA6E4}">
                <adec:decorative xmlns:adec="http://schemas.microsoft.com/office/drawing/2017/decorative" val="1"/>
              </a:ext>
            </a:extLst>
          </p:cNvPr>
          <p:cNvGrpSpPr/>
          <p:nvPr userDrawn="1"/>
        </p:nvGrpSpPr>
        <p:grpSpPr>
          <a:xfrm>
            <a:off x="1800565" y="4518946"/>
            <a:ext cx="1980001" cy="1363916"/>
            <a:chOff x="4879602" y="3781429"/>
            <a:chExt cx="1980001" cy="1363916"/>
          </a:xfrm>
        </p:grpSpPr>
        <p:sp>
          <p:nvSpPr>
            <p:cNvPr id="52" name="Freeform: Shape 51">
              <a:extLst>
                <a:ext uri="{FF2B5EF4-FFF2-40B4-BE49-F238E27FC236}">
                  <a16:creationId xmlns:a16="http://schemas.microsoft.com/office/drawing/2014/main" id="{E1A4FD5C-1E5B-46D1-BA9D-99928D19AF04}"/>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3" name="Freeform: Shape 52">
              <a:extLst>
                <a:ext uri="{FF2B5EF4-FFF2-40B4-BE49-F238E27FC236}">
                  <a16:creationId xmlns:a16="http://schemas.microsoft.com/office/drawing/2014/main" id="{B7DF0ED5-A971-408F-A055-C7E5D7A623CD}"/>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sp>
          <p:nvSpPr>
            <p:cNvPr id="54" name="Oval 53">
              <a:extLst>
                <a:ext uri="{FF2B5EF4-FFF2-40B4-BE49-F238E27FC236}">
                  <a16:creationId xmlns:a16="http://schemas.microsoft.com/office/drawing/2014/main" id="{AA81F353-4C5B-4A37-9846-2C1E2D0FC25F}"/>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Oval 54">
              <a:extLst>
                <a:ext uri="{FF2B5EF4-FFF2-40B4-BE49-F238E27FC236}">
                  <a16:creationId xmlns:a16="http://schemas.microsoft.com/office/drawing/2014/main" id="{42B74EA3-11CE-4D3F-99AD-162563447653}"/>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6" name="Picture Placeholder 55">
            <a:extLst>
              <a:ext uri="{FF2B5EF4-FFF2-40B4-BE49-F238E27FC236}">
                <a16:creationId xmlns:a16="http://schemas.microsoft.com/office/drawing/2014/main" id="{8F41896B-6DDA-4F82-9F74-3EBF93A3CD58}"/>
              </a:ext>
            </a:extLst>
          </p:cNvPr>
          <p:cNvSpPr>
            <a:spLocks noGrp="1"/>
          </p:cNvSpPr>
          <p:nvPr>
            <p:ph type="pic" sz="quarter" idx="13"/>
          </p:nvPr>
        </p:nvSpPr>
        <p:spPr>
          <a:xfrm>
            <a:off x="1078992" y="1990724"/>
            <a:ext cx="1691640" cy="1435608"/>
          </a:xfrm>
          <a:solidFill>
            <a:schemeClr val="accent5"/>
          </a:solidFill>
        </p:spPr>
        <p:txBody>
          <a:bodyPr>
            <a:noAutofit/>
          </a:bodyPr>
          <a:lstStyle/>
          <a:p>
            <a:r>
              <a:rPr lang="en-US"/>
              <a:t>Click icon to add picture</a:t>
            </a:r>
          </a:p>
        </p:txBody>
      </p:sp>
      <p:sp>
        <p:nvSpPr>
          <p:cNvPr id="57" name="Picture Placeholder 55">
            <a:extLst>
              <a:ext uri="{FF2B5EF4-FFF2-40B4-BE49-F238E27FC236}">
                <a16:creationId xmlns:a16="http://schemas.microsoft.com/office/drawing/2014/main" id="{EF85499B-C29A-4C8B-922C-7CE4771E352C}"/>
              </a:ext>
            </a:extLst>
          </p:cNvPr>
          <p:cNvSpPr>
            <a:spLocks noGrp="1"/>
          </p:cNvSpPr>
          <p:nvPr>
            <p:ph type="pic" sz="quarter" idx="14"/>
          </p:nvPr>
        </p:nvSpPr>
        <p:spPr>
          <a:xfrm>
            <a:off x="3838384" y="1990724"/>
            <a:ext cx="1691640" cy="1435608"/>
          </a:xfrm>
          <a:solidFill>
            <a:schemeClr val="accent5"/>
          </a:solidFill>
        </p:spPr>
        <p:txBody>
          <a:bodyPr>
            <a:noAutofit/>
          </a:bodyPr>
          <a:lstStyle/>
          <a:p>
            <a:r>
              <a:rPr lang="en-US"/>
              <a:t>Click icon to add picture</a:t>
            </a:r>
          </a:p>
        </p:txBody>
      </p:sp>
      <p:sp>
        <p:nvSpPr>
          <p:cNvPr id="58" name="Picture Placeholder 55">
            <a:extLst>
              <a:ext uri="{FF2B5EF4-FFF2-40B4-BE49-F238E27FC236}">
                <a16:creationId xmlns:a16="http://schemas.microsoft.com/office/drawing/2014/main" id="{F82A1DB8-0AE7-4E17-B07B-FCF45B85EE17}"/>
              </a:ext>
            </a:extLst>
          </p:cNvPr>
          <p:cNvSpPr>
            <a:spLocks noGrp="1"/>
          </p:cNvSpPr>
          <p:nvPr>
            <p:ph type="pic" sz="quarter" idx="15"/>
          </p:nvPr>
        </p:nvSpPr>
        <p:spPr>
          <a:xfrm>
            <a:off x="6661976" y="1993392"/>
            <a:ext cx="1691640" cy="1435608"/>
          </a:xfrm>
          <a:solidFill>
            <a:schemeClr val="accent5"/>
          </a:solidFill>
        </p:spPr>
        <p:txBody>
          <a:bodyPr>
            <a:noAutofit/>
          </a:bodyPr>
          <a:lstStyle/>
          <a:p>
            <a:r>
              <a:rPr lang="en-US"/>
              <a:t>Click icon to add picture</a:t>
            </a:r>
            <a:endParaRPr lang="en-US" dirty="0"/>
          </a:p>
        </p:txBody>
      </p:sp>
      <p:sp>
        <p:nvSpPr>
          <p:cNvPr id="59" name="Picture Placeholder 55">
            <a:extLst>
              <a:ext uri="{FF2B5EF4-FFF2-40B4-BE49-F238E27FC236}">
                <a16:creationId xmlns:a16="http://schemas.microsoft.com/office/drawing/2014/main" id="{A83EEB6C-83B7-471D-B5A4-4071534048D2}"/>
              </a:ext>
            </a:extLst>
          </p:cNvPr>
          <p:cNvSpPr>
            <a:spLocks noGrp="1"/>
          </p:cNvSpPr>
          <p:nvPr>
            <p:ph type="pic" sz="quarter" idx="16"/>
          </p:nvPr>
        </p:nvSpPr>
        <p:spPr>
          <a:xfrm>
            <a:off x="9485568" y="1990724"/>
            <a:ext cx="1691640" cy="1435608"/>
          </a:xfrm>
          <a:solidFill>
            <a:schemeClr val="accent5"/>
          </a:solidFill>
        </p:spPr>
        <p:txBody>
          <a:bodyPr>
            <a:noAutofit/>
          </a:bodyPr>
          <a:lstStyle/>
          <a:p>
            <a:r>
              <a:rPr lang="en-US"/>
              <a:t>Click icon to add picture</a:t>
            </a:r>
          </a:p>
        </p:txBody>
      </p:sp>
      <p:sp>
        <p:nvSpPr>
          <p:cNvPr id="63" name="Text Placeholder 62">
            <a:extLst>
              <a:ext uri="{FF2B5EF4-FFF2-40B4-BE49-F238E27FC236}">
                <a16:creationId xmlns:a16="http://schemas.microsoft.com/office/drawing/2014/main" id="{17A96A8C-F792-485A-9BB9-4DEDCA0CE6B8}"/>
              </a:ext>
            </a:extLst>
          </p:cNvPr>
          <p:cNvSpPr>
            <a:spLocks noGrp="1"/>
          </p:cNvSpPr>
          <p:nvPr>
            <p:ph type="body" sz="quarter" idx="18" hasCustomPrompt="1"/>
          </p:nvPr>
        </p:nvSpPr>
        <p:spPr>
          <a:xfrm>
            <a:off x="1079500" y="3781425"/>
            <a:ext cx="1711325" cy="365760"/>
          </a:xfrm>
        </p:spPr>
        <p:txBody>
          <a:bodyPr>
            <a:noAutofit/>
          </a:bodyPr>
          <a:lstStyle>
            <a:lvl1pPr>
              <a:buNone/>
              <a:defRPr sz="2000" b="1"/>
            </a:lvl1pPr>
          </a:lstStyle>
          <a:p>
            <a:pPr lvl="0"/>
            <a:r>
              <a:rPr lang="en-US" dirty="0"/>
              <a:t>Name</a:t>
            </a:r>
          </a:p>
        </p:txBody>
      </p:sp>
      <p:sp>
        <p:nvSpPr>
          <p:cNvPr id="61" name="Text Placeholder 60">
            <a:extLst>
              <a:ext uri="{FF2B5EF4-FFF2-40B4-BE49-F238E27FC236}">
                <a16:creationId xmlns:a16="http://schemas.microsoft.com/office/drawing/2014/main" id="{6C65AE07-519E-4E3B-8521-621C8343914D}"/>
              </a:ext>
            </a:extLst>
          </p:cNvPr>
          <p:cNvSpPr>
            <a:spLocks noGrp="1"/>
          </p:cNvSpPr>
          <p:nvPr>
            <p:ph type="body" sz="quarter" idx="17" hasCustomPrompt="1"/>
          </p:nvPr>
        </p:nvSpPr>
        <p:spPr>
          <a:xfrm>
            <a:off x="1078733" y="4232949"/>
            <a:ext cx="1711572" cy="638175"/>
          </a:xfrm>
        </p:spPr>
        <p:txBody>
          <a:bodyPr>
            <a:noAutofit/>
          </a:bodyPr>
          <a:lstStyle>
            <a:lvl1pPr>
              <a:buNone/>
              <a:defRPr sz="1800"/>
            </a:lvl1pPr>
          </a:lstStyle>
          <a:p>
            <a:pPr lvl="0"/>
            <a:r>
              <a:rPr lang="en-US" dirty="0"/>
              <a:t>Title</a:t>
            </a:r>
          </a:p>
        </p:txBody>
      </p:sp>
      <p:sp>
        <p:nvSpPr>
          <p:cNvPr id="65" name="Text Placeholder 62">
            <a:extLst>
              <a:ext uri="{FF2B5EF4-FFF2-40B4-BE49-F238E27FC236}">
                <a16:creationId xmlns:a16="http://schemas.microsoft.com/office/drawing/2014/main" id="{FB878318-C287-428B-8105-429BC4B03F55}"/>
              </a:ext>
            </a:extLst>
          </p:cNvPr>
          <p:cNvSpPr>
            <a:spLocks noGrp="1"/>
          </p:cNvSpPr>
          <p:nvPr>
            <p:ph type="body" sz="quarter" idx="20" hasCustomPrompt="1"/>
          </p:nvPr>
        </p:nvSpPr>
        <p:spPr>
          <a:xfrm>
            <a:off x="3839151" y="3781425"/>
            <a:ext cx="1711325" cy="365760"/>
          </a:xfrm>
        </p:spPr>
        <p:txBody>
          <a:bodyPr>
            <a:noAutofit/>
          </a:bodyPr>
          <a:lstStyle>
            <a:lvl1pPr>
              <a:buNone/>
              <a:defRPr sz="2000" b="1"/>
            </a:lvl1pPr>
          </a:lstStyle>
          <a:p>
            <a:pPr lvl="0"/>
            <a:r>
              <a:rPr lang="en-US" dirty="0"/>
              <a:t>Name</a:t>
            </a:r>
          </a:p>
        </p:txBody>
      </p:sp>
      <p:sp>
        <p:nvSpPr>
          <p:cNvPr id="64" name="Text Placeholder 60">
            <a:extLst>
              <a:ext uri="{FF2B5EF4-FFF2-40B4-BE49-F238E27FC236}">
                <a16:creationId xmlns:a16="http://schemas.microsoft.com/office/drawing/2014/main" id="{1465E516-2CEF-4F9E-9375-7D41DCFCBB41}"/>
              </a:ext>
            </a:extLst>
          </p:cNvPr>
          <p:cNvSpPr>
            <a:spLocks noGrp="1"/>
          </p:cNvSpPr>
          <p:nvPr>
            <p:ph type="body" sz="quarter" idx="19" hasCustomPrompt="1"/>
          </p:nvPr>
        </p:nvSpPr>
        <p:spPr>
          <a:xfrm>
            <a:off x="3838384" y="4232949"/>
            <a:ext cx="1711572" cy="638175"/>
          </a:xfrm>
        </p:spPr>
        <p:txBody>
          <a:bodyPr>
            <a:noAutofit/>
          </a:bodyPr>
          <a:lstStyle>
            <a:lvl1pPr>
              <a:buNone/>
              <a:defRPr sz="1800"/>
            </a:lvl1pPr>
          </a:lstStyle>
          <a:p>
            <a:pPr lvl="0"/>
            <a:r>
              <a:rPr lang="en-US" dirty="0"/>
              <a:t>Title</a:t>
            </a:r>
          </a:p>
        </p:txBody>
      </p:sp>
      <p:sp>
        <p:nvSpPr>
          <p:cNvPr id="67" name="Text Placeholder 62">
            <a:extLst>
              <a:ext uri="{FF2B5EF4-FFF2-40B4-BE49-F238E27FC236}">
                <a16:creationId xmlns:a16="http://schemas.microsoft.com/office/drawing/2014/main" id="{FE012CE3-36AA-4016-A88E-27BCFFEFD69F}"/>
              </a:ext>
            </a:extLst>
          </p:cNvPr>
          <p:cNvSpPr>
            <a:spLocks noGrp="1"/>
          </p:cNvSpPr>
          <p:nvPr>
            <p:ph type="body" sz="quarter" idx="22" hasCustomPrompt="1"/>
          </p:nvPr>
        </p:nvSpPr>
        <p:spPr>
          <a:xfrm>
            <a:off x="6662743" y="3781425"/>
            <a:ext cx="1711325" cy="365760"/>
          </a:xfrm>
        </p:spPr>
        <p:txBody>
          <a:bodyPr>
            <a:noAutofit/>
          </a:bodyPr>
          <a:lstStyle>
            <a:lvl1pPr>
              <a:buNone/>
              <a:defRPr sz="2000" b="1"/>
            </a:lvl1pPr>
          </a:lstStyle>
          <a:p>
            <a:pPr lvl="0"/>
            <a:r>
              <a:rPr lang="en-US" dirty="0"/>
              <a:t>Name</a:t>
            </a:r>
          </a:p>
        </p:txBody>
      </p:sp>
      <p:sp>
        <p:nvSpPr>
          <p:cNvPr id="66" name="Text Placeholder 60">
            <a:extLst>
              <a:ext uri="{FF2B5EF4-FFF2-40B4-BE49-F238E27FC236}">
                <a16:creationId xmlns:a16="http://schemas.microsoft.com/office/drawing/2014/main" id="{8D5671AF-0137-4226-8A84-2784817E519C}"/>
              </a:ext>
            </a:extLst>
          </p:cNvPr>
          <p:cNvSpPr>
            <a:spLocks noGrp="1"/>
          </p:cNvSpPr>
          <p:nvPr>
            <p:ph type="body" sz="quarter" idx="21" hasCustomPrompt="1"/>
          </p:nvPr>
        </p:nvSpPr>
        <p:spPr>
          <a:xfrm>
            <a:off x="6661976" y="4232949"/>
            <a:ext cx="1711572" cy="638175"/>
          </a:xfrm>
        </p:spPr>
        <p:txBody>
          <a:bodyPr>
            <a:noAutofit/>
          </a:bodyPr>
          <a:lstStyle>
            <a:lvl1pPr>
              <a:buNone/>
              <a:defRPr sz="1800"/>
            </a:lvl1pPr>
          </a:lstStyle>
          <a:p>
            <a:pPr lvl="0"/>
            <a:r>
              <a:rPr lang="en-US" dirty="0"/>
              <a:t>Title</a:t>
            </a:r>
          </a:p>
        </p:txBody>
      </p:sp>
      <p:sp>
        <p:nvSpPr>
          <p:cNvPr id="69" name="Text Placeholder 62">
            <a:extLst>
              <a:ext uri="{FF2B5EF4-FFF2-40B4-BE49-F238E27FC236}">
                <a16:creationId xmlns:a16="http://schemas.microsoft.com/office/drawing/2014/main" id="{DA1587F0-23BF-4FB8-B06C-2B0AA928E931}"/>
              </a:ext>
            </a:extLst>
          </p:cNvPr>
          <p:cNvSpPr>
            <a:spLocks noGrp="1"/>
          </p:cNvSpPr>
          <p:nvPr>
            <p:ph type="body" sz="quarter" idx="24" hasCustomPrompt="1"/>
          </p:nvPr>
        </p:nvSpPr>
        <p:spPr>
          <a:xfrm>
            <a:off x="9433112" y="3787288"/>
            <a:ext cx="1711325" cy="365760"/>
          </a:xfrm>
        </p:spPr>
        <p:txBody>
          <a:bodyPr>
            <a:noAutofit/>
          </a:bodyPr>
          <a:lstStyle>
            <a:lvl1pPr>
              <a:buNone/>
              <a:defRPr sz="2000" b="1"/>
            </a:lvl1pPr>
          </a:lstStyle>
          <a:p>
            <a:pPr lvl="0"/>
            <a:r>
              <a:rPr lang="en-US" dirty="0"/>
              <a:t>Name</a:t>
            </a:r>
          </a:p>
        </p:txBody>
      </p:sp>
      <p:sp>
        <p:nvSpPr>
          <p:cNvPr id="68" name="Text Placeholder 60">
            <a:extLst>
              <a:ext uri="{FF2B5EF4-FFF2-40B4-BE49-F238E27FC236}">
                <a16:creationId xmlns:a16="http://schemas.microsoft.com/office/drawing/2014/main" id="{565C0B22-B5E7-44BB-A17C-7FB5BB5D82BB}"/>
              </a:ext>
            </a:extLst>
          </p:cNvPr>
          <p:cNvSpPr>
            <a:spLocks noGrp="1"/>
          </p:cNvSpPr>
          <p:nvPr>
            <p:ph type="body" sz="quarter" idx="23" hasCustomPrompt="1"/>
          </p:nvPr>
        </p:nvSpPr>
        <p:spPr>
          <a:xfrm>
            <a:off x="9432345" y="4238812"/>
            <a:ext cx="1711572" cy="638175"/>
          </a:xfrm>
        </p:spPr>
        <p:txBody>
          <a:bodyPr>
            <a:noAutofit/>
          </a:bodyPr>
          <a:lstStyle>
            <a:lvl1pPr>
              <a:buNone/>
              <a:defRPr sz="1800"/>
            </a:lvl1pPr>
          </a:lstStyle>
          <a:p>
            <a:pPr lvl="0"/>
            <a:r>
              <a:rPr lang="en-US" dirty="0"/>
              <a:t>Title</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715776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0_Content 2 column (comparison slid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731375"/>
            <a:ext cx="5437186" cy="535354"/>
          </a:xfrm>
        </p:spPr>
        <p:txBody>
          <a:bodyPr anchor="b">
            <a:no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427370"/>
            <a:ext cx="5429114"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731375"/>
            <a:ext cx="5436392" cy="535354"/>
          </a:xfrm>
        </p:spPr>
        <p:txBody>
          <a:bodyPr vert="horz" wrap="square" lIns="0" tIns="0" rIns="0" bIns="0" rtlCol="0" anchor="b">
            <a:noAutofit/>
          </a:bodyPr>
          <a:lstStyle>
            <a:lvl1pPr>
              <a:buNone/>
              <a:defRPr lang="en-US" sz="1400" b="0" cap="all" spc="200" baseline="0" dirty="0">
                <a:solidFill>
                  <a:schemeClr val="tx1"/>
                </a:solidFill>
              </a:defRPr>
            </a:lvl1pPr>
          </a:lstStyle>
          <a:p>
            <a:pPr marL="228600" lvl="0" indent="-228600"/>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427370"/>
            <a:ext cx="5436391"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noAutofit/>
          </a:bodyPr>
          <a:lstStyle/>
          <a:p>
            <a:r>
              <a:rPr lang="en-US"/>
              <a:t>Tuesday, February 2, 20XX</a:t>
            </a:r>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noAutofit/>
          </a:bodyPr>
          <a:lstStyle/>
          <a:p>
            <a:r>
              <a:rPr lang="en-US"/>
              <a:t>Sample Footer Text</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670392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Tuesday, February 2, 20XX</a:t>
            </a:r>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Sample Footer Text</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lumMod val="65000"/>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2521255718"/>
      </p:ext>
    </p:extLst>
  </p:cSld>
  <p:clrMap bg1="dk1" tx1="lt1" bg2="dk2" tx2="lt2" accent1="accent1" accent2="accent2" accent3="accent3" accent4="accent4" accent5="accent5" accent6="accent6" hlink="hlink" folHlink="folHlink"/>
  <p:sldLayoutIdLst>
    <p:sldLayoutId id="2147483699" r:id="rId1"/>
    <p:sldLayoutId id="2147483700" r:id="rId2"/>
    <p:sldLayoutId id="2147483733" r:id="rId3"/>
    <p:sldLayoutId id="2147483687" r:id="rId4"/>
    <p:sldLayoutId id="2147483734" r:id="rId5"/>
    <p:sldLayoutId id="2147483686" r:id="rId6"/>
    <p:sldLayoutId id="2147483696" r:id="rId7"/>
    <p:sldLayoutId id="2147483707" r:id="rId8"/>
    <p:sldLayoutId id="2147483689" r:id="rId9"/>
    <p:sldLayoutId id="2147483697" r:id="rId10"/>
    <p:sldLayoutId id="2147483731" r:id="rId11"/>
    <p:sldLayoutId id="2147483693" r:id="rId12"/>
    <p:sldLayoutId id="2147483685" r:id="rId13"/>
    <p:sldLayoutId id="2147483688" r:id="rId14"/>
    <p:sldLayoutId id="2147483691" r:id="rId15"/>
    <p:sldLayoutId id="2147483692" r:id="rId16"/>
  </p:sldLayoutIdLst>
  <p:hf hdr="0"/>
  <p:txStyles>
    <p:title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2" pos="3840">
          <p15:clr>
            <a:srgbClr val="F26B43"/>
          </p15:clr>
        </p15:guide>
        <p15:guide id="33" orient="horz" pos="2160">
          <p15:clr>
            <a:srgbClr val="F26B43"/>
          </p15:clr>
        </p15:guide>
        <p15:guide id="34" pos="347">
          <p15:clr>
            <a:srgbClr val="F26B43"/>
          </p15:clr>
        </p15:guide>
        <p15:guide id="35" pos="7333">
          <p15:clr>
            <a:srgbClr val="F26B43"/>
          </p15:clr>
        </p15:guide>
        <p15:guide id="36" orient="horz" pos="346">
          <p15:clr>
            <a:srgbClr val="F26B43"/>
          </p15:clr>
        </p15:guide>
        <p15:guide id="37" orient="horz" pos="3974">
          <p15:clr>
            <a:srgbClr val="F26B43"/>
          </p15:clr>
        </p15:guide>
        <p15:guide id="38" pos="824">
          <p15:clr>
            <a:srgbClr val="A4A3A4"/>
          </p15:clr>
        </p15:guide>
        <p15:guide id="39" pos="937">
          <p15:clr>
            <a:srgbClr val="A4A3A4"/>
          </p15:clr>
        </p15:guide>
        <p15:guide id="40" pos="1413">
          <p15:clr>
            <a:srgbClr val="A4A3A4"/>
          </p15:clr>
        </p15:guide>
        <p15:guide id="41" pos="1527">
          <p15:clr>
            <a:srgbClr val="A4A3A4"/>
          </p15:clr>
        </p15:guide>
        <p15:guide id="42" pos="2003">
          <p15:clr>
            <a:srgbClr val="A4A3A4"/>
          </p15:clr>
        </p15:guide>
        <p15:guide id="43" pos="2116">
          <p15:clr>
            <a:srgbClr val="A4A3A4"/>
          </p15:clr>
        </p15:guide>
        <p15:guide id="44" pos="2593">
          <p15:clr>
            <a:srgbClr val="A4A3A4"/>
          </p15:clr>
        </p15:guide>
        <p15:guide id="45" pos="2706">
          <p15:clr>
            <a:srgbClr val="A4A3A4"/>
          </p15:clr>
        </p15:guide>
        <p15:guide id="46" pos="3182">
          <p15:clr>
            <a:srgbClr val="A4A3A4"/>
          </p15:clr>
        </p15:guide>
        <p15:guide id="47" pos="3318">
          <p15:clr>
            <a:srgbClr val="A4A3A4"/>
          </p15:clr>
        </p15:guide>
        <p15:guide id="48" pos="3772">
          <p15:clr>
            <a:srgbClr val="A4A3A4"/>
          </p15:clr>
        </p15:guide>
        <p15:guide id="49" pos="3908">
          <p15:clr>
            <a:srgbClr val="A4A3A4"/>
          </p15:clr>
        </p15:guide>
        <p15:guide id="50" pos="4362">
          <p15:clr>
            <a:srgbClr val="A4A3A4"/>
          </p15:clr>
        </p15:guide>
        <p15:guide id="51" pos="4498">
          <p15:clr>
            <a:srgbClr val="A4A3A4"/>
          </p15:clr>
        </p15:guide>
        <p15:guide id="52" pos="4951">
          <p15:clr>
            <a:srgbClr val="A4A3A4"/>
          </p15:clr>
        </p15:guide>
        <p15:guide id="53" pos="5087">
          <p15:clr>
            <a:srgbClr val="A4A3A4"/>
          </p15:clr>
        </p15:guide>
        <p15:guide id="54" pos="5541">
          <p15:clr>
            <a:srgbClr val="A4A3A4"/>
          </p15:clr>
        </p15:guide>
        <p15:guide id="55" pos="5677">
          <p15:clr>
            <a:srgbClr val="A4A3A4"/>
          </p15:clr>
        </p15:guide>
        <p15:guide id="56" pos="6153">
          <p15:clr>
            <a:srgbClr val="A4A3A4"/>
          </p15:clr>
        </p15:guide>
        <p15:guide id="57" pos="6267">
          <p15:clr>
            <a:srgbClr val="A4A3A4"/>
          </p15:clr>
        </p15:guide>
        <p15:guide id="58" pos="6743">
          <p15:clr>
            <a:srgbClr val="A4A3A4"/>
          </p15:clr>
        </p15:guide>
        <p15:guide id="59" pos="6856">
          <p15:clr>
            <a:srgbClr val="A4A3A4"/>
          </p15:clr>
        </p15:guide>
        <p15:guide id="60" orient="horz" pos="3838">
          <p15:clr>
            <a:srgbClr val="A4A3A4"/>
          </p15:clr>
        </p15:guide>
        <p15:guide id="61" orient="horz" pos="2092">
          <p15:clr>
            <a:srgbClr val="A4A3A4"/>
          </p15:clr>
        </p15:guide>
        <p15:guide id="62" orient="horz" pos="2228">
          <p15:clr>
            <a:srgbClr val="A4A3A4"/>
          </p15:clr>
        </p15:guide>
        <p15:guide id="63" orient="horz" pos="845">
          <p15:clr>
            <a:srgbClr val="A4A3A4"/>
          </p15:clr>
        </p15:guide>
        <p15:guide id="64" orient="horz" pos="958">
          <p15:clr>
            <a:srgbClr val="A4A3A4"/>
          </p15:clr>
        </p15:guide>
        <p15:guide id="65" orient="horz" pos="1480">
          <p15:clr>
            <a:srgbClr val="A4A3A4"/>
          </p15:clr>
        </p15:guide>
        <p15:guide id="66" orient="horz" pos="1593">
          <p15:clr>
            <a:srgbClr val="A4A3A4"/>
          </p15:clr>
        </p15:guide>
        <p15:guide id="67" orient="horz" pos="2727">
          <p15:clr>
            <a:srgbClr val="A4A3A4"/>
          </p15:clr>
        </p15:guide>
        <p15:guide id="68" orient="horz" pos="2840">
          <p15:clr>
            <a:srgbClr val="A4A3A4"/>
          </p15:clr>
        </p15:guide>
        <p15:guide id="69" orient="horz" pos="3339">
          <p15:clr>
            <a:srgbClr val="A4A3A4"/>
          </p15:clr>
        </p15:guide>
        <p15:guide id="70" orient="horz" pos="347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5.xml"/><Relationship Id="rId1" Type="http://schemas.openxmlformats.org/officeDocument/2006/relationships/video" Target="https://www.youtube.com/embed/RKtBF7sTMpc?feature=oembed"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6.xml"/><Relationship Id="rId1" Type="http://schemas.openxmlformats.org/officeDocument/2006/relationships/video" Target="https://www.youtube.com/embed/USIPjeM7hFc?feature=oembed"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6.xml"/><Relationship Id="rId1" Type="http://schemas.openxmlformats.org/officeDocument/2006/relationships/video" Target="https://www.youtube.com/embed/oFQKq4tB-EA?feature=oembed"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Oval 22">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5" name="Group 24">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26" name="Freeform: Shape 25">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Oval 27">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Oval 28">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31" name="Rectangle 30">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Placeholder 13" descr="Data Points Digital background">
            <a:extLst>
              <a:ext uri="{FF2B5EF4-FFF2-40B4-BE49-F238E27FC236}">
                <a16:creationId xmlns:a16="http://schemas.microsoft.com/office/drawing/2014/main" id="{9A8AD548-922D-4E1D-B19C-5F6E808B8160}"/>
              </a:ext>
            </a:extLst>
          </p:cNvPr>
          <p:cNvPicPr>
            <a:picLocks noGrp="1" noChangeAspect="1"/>
          </p:cNvPicPr>
          <p:nvPr>
            <p:ph type="pic" sz="quarter" idx="13"/>
          </p:nvPr>
        </p:nvPicPr>
        <p:blipFill rotWithShape="1">
          <a:blip r:embed="rId3" cstate="screen">
            <a:alphaModFix amt="40000"/>
            <a:extLst>
              <a:ext uri="{28A0092B-C50C-407E-A947-70E740481C1C}">
                <a14:useLocalDpi xmlns:a14="http://schemas.microsoft.com/office/drawing/2010/main" val="0"/>
              </a:ext>
            </a:extLst>
          </a:blip>
          <a:srcRect l="1876" r="5263" b="1"/>
          <a:stretch/>
        </p:blipFill>
        <p:spPr>
          <a:xfrm>
            <a:off x="-1" y="1"/>
            <a:ext cx="6922273" cy="6858000"/>
          </a:xfrm>
          <a:custGeom>
            <a:avLst/>
            <a:gdLst/>
            <a:ahLst/>
            <a:cxnLst/>
            <a:rect l="l" t="t" r="r" b="b"/>
            <a:pathLst>
              <a:path w="6922273" h="6858000">
                <a:moveTo>
                  <a:pt x="0" y="0"/>
                </a:moveTo>
                <a:lnTo>
                  <a:pt x="6922273" y="0"/>
                </a:lnTo>
                <a:lnTo>
                  <a:pt x="6922273" y="6858000"/>
                </a:lnTo>
                <a:lnTo>
                  <a:pt x="0" y="6858000"/>
                </a:lnTo>
                <a:close/>
              </a:path>
            </a:pathLst>
          </a:custGeom>
          <a:effectLst>
            <a:softEdge rad="0"/>
          </a:effectLst>
        </p:spPr>
      </p:pic>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550863" y="549275"/>
            <a:ext cx="5437187" cy="2986234"/>
          </a:xfrm>
        </p:spPr>
        <p:txBody>
          <a:bodyPr vert="horz" wrap="square" lIns="0" tIns="0" rIns="0" bIns="0" rtlCol="0" anchor="b" anchorCtr="0">
            <a:normAutofit/>
          </a:bodyPr>
          <a:lstStyle/>
          <a:p>
            <a:pPr>
              <a:lnSpc>
                <a:spcPct val="100000"/>
              </a:lnSpc>
            </a:pPr>
            <a:r>
              <a:rPr lang="en-US" sz="6400" kern="1200" dirty="0">
                <a:solidFill>
                  <a:schemeClr val="tx1"/>
                </a:solidFill>
                <a:latin typeface="+mj-lt"/>
                <a:ea typeface="+mj-ea"/>
                <a:cs typeface="+mj-cs"/>
              </a:rPr>
              <a:t>Response to Behavioral Health  </a:t>
            </a:r>
          </a:p>
        </p:txBody>
      </p:sp>
      <p:pic>
        <p:nvPicPr>
          <p:cNvPr id="4" name="Picture 3">
            <a:extLst>
              <a:ext uri="{FF2B5EF4-FFF2-40B4-BE49-F238E27FC236}">
                <a16:creationId xmlns:a16="http://schemas.microsoft.com/office/drawing/2014/main" id="{797D6665-5433-425C-BC86-CBF395225456}"/>
              </a:ext>
            </a:extLst>
          </p:cNvPr>
          <p:cNvPicPr>
            <a:picLocks noChangeAspect="1"/>
          </p:cNvPicPr>
          <p:nvPr/>
        </p:nvPicPr>
        <p:blipFill rotWithShape="1">
          <a:blip r:embed="rId4"/>
          <a:srcRect l="46021" r="10008" b="1"/>
          <a:stretch/>
        </p:blipFill>
        <p:spPr>
          <a:xfrm>
            <a:off x="6922272" y="1"/>
            <a:ext cx="5267328" cy="6858000"/>
          </a:xfrm>
          <a:custGeom>
            <a:avLst/>
            <a:gdLst/>
            <a:ahLst/>
            <a:cxnLst/>
            <a:rect l="l" t="t" r="r" b="b"/>
            <a:pathLst>
              <a:path w="5264925" h="6858000">
                <a:moveTo>
                  <a:pt x="0" y="0"/>
                </a:moveTo>
                <a:lnTo>
                  <a:pt x="5264925" y="0"/>
                </a:lnTo>
                <a:lnTo>
                  <a:pt x="5264925" y="6858000"/>
                </a:lnTo>
                <a:lnTo>
                  <a:pt x="0" y="6858000"/>
                </a:lnTo>
                <a:close/>
              </a:path>
            </a:pathLst>
          </a:custGeom>
        </p:spPr>
      </p:pic>
      <p:sp>
        <p:nvSpPr>
          <p:cNvPr id="33" name="Rectangle 32">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550863" y="3827610"/>
            <a:ext cx="5437187" cy="2265216"/>
          </a:xfrm>
        </p:spPr>
        <p:txBody>
          <a:bodyPr vert="horz" wrap="square" lIns="0" tIns="0" rIns="0" bIns="0" rtlCol="0">
            <a:normAutofit/>
          </a:bodyPr>
          <a:lstStyle/>
          <a:p>
            <a:pPr marL="0" indent="0">
              <a:lnSpc>
                <a:spcPct val="100000"/>
              </a:lnSpc>
            </a:pPr>
            <a:r>
              <a:rPr lang="en-US" sz="2400" kern="1200" dirty="0">
                <a:latin typeface="+mn-lt"/>
                <a:ea typeface="+mn-ea"/>
                <a:cs typeface="+mn-cs"/>
              </a:rPr>
              <a:t>Prince Georges County Sheriff’s Office</a:t>
            </a:r>
          </a:p>
        </p:txBody>
      </p:sp>
    </p:spTree>
    <p:extLst>
      <p:ext uri="{BB962C8B-B14F-4D97-AF65-F5344CB8AC3E}">
        <p14:creationId xmlns:p14="http://schemas.microsoft.com/office/powerpoint/2010/main" val="75281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C15EE852-24F1-4643-8082-AB45CFF2BA10}"/>
              </a:ext>
            </a:extLst>
          </p:cNvPr>
          <p:cNvSpPr>
            <a:spLocks noGrp="1"/>
          </p:cNvSpPr>
          <p:nvPr>
            <p:ph type="title"/>
          </p:nvPr>
        </p:nvSpPr>
        <p:spPr/>
        <p:txBody>
          <a:bodyPr wrap="square" anchor="t">
            <a:normAutofit fontScale="90000"/>
          </a:bodyPr>
          <a:lstStyle/>
          <a:p>
            <a:r>
              <a:rPr lang="en-US" sz="4400" dirty="0"/>
              <a:t>Emergency Petition process</a:t>
            </a:r>
            <a:br>
              <a:rPr lang="en-US" sz="4400" dirty="0"/>
            </a:br>
            <a:br>
              <a:rPr lang="en-US" sz="4400" dirty="0"/>
            </a:br>
            <a:endParaRPr lang="en-US" sz="4400" dirty="0"/>
          </a:p>
        </p:txBody>
      </p:sp>
      <p:sp>
        <p:nvSpPr>
          <p:cNvPr id="4" name="Content Placeholder 3">
            <a:extLst>
              <a:ext uri="{FF2B5EF4-FFF2-40B4-BE49-F238E27FC236}">
                <a16:creationId xmlns:a16="http://schemas.microsoft.com/office/drawing/2014/main" id="{24033211-FC63-57C5-4C7A-205D211803DD}"/>
              </a:ext>
            </a:extLst>
          </p:cNvPr>
          <p:cNvSpPr>
            <a:spLocks noGrp="1"/>
          </p:cNvSpPr>
          <p:nvPr>
            <p:ph idx="1"/>
          </p:nvPr>
        </p:nvSpPr>
        <p:spPr/>
        <p:txBody>
          <a:bodyPr/>
          <a:lstStyle/>
          <a:p>
            <a:r>
              <a:rPr lang="en-US" dirty="0"/>
              <a:t>Court Review- The petitioner shall present the petition to the court for immediate review</a:t>
            </a:r>
          </a:p>
          <a:p>
            <a:r>
              <a:rPr lang="en-US" dirty="0"/>
              <a:t>Endorsement- After review of the petition, the court shall endorse the petition if the court finds Probable Cause to believe that the emergency </a:t>
            </a:r>
            <a:r>
              <a:rPr lang="en-US" dirty="0" err="1"/>
              <a:t>evaluee</a:t>
            </a:r>
            <a:r>
              <a:rPr lang="en-US" dirty="0"/>
              <a:t> has shown the symptoms of a mental disorder and that the individual presents a danger to the life or safety of the individual or of others. </a:t>
            </a:r>
          </a:p>
          <a:p>
            <a:r>
              <a:rPr lang="en-US" dirty="0"/>
              <a:t>If the courts does not find probable cause, the court shall indicate the fact on the petition, and no further action may be taken under the petition. </a:t>
            </a:r>
          </a:p>
          <a:p>
            <a:r>
              <a:rPr lang="en-US" dirty="0">
                <a:solidFill>
                  <a:srgbClr val="FF0000">
                    <a:alpha val="60000"/>
                  </a:srgbClr>
                </a:solidFill>
              </a:rPr>
              <a:t>DEPUTIES SHALL TAKE INTO ACCOUNT THE PROBABLE CAUSE OF THIS ORDER AND SHALL ACT UPON IT REASONABLY. </a:t>
            </a:r>
          </a:p>
          <a:p>
            <a:pPr marL="0" indent="0">
              <a:buNone/>
            </a:pPr>
            <a:endParaRPr lang="en-US" dirty="0"/>
          </a:p>
          <a:p>
            <a:pPr marL="0" indent="0">
              <a:buNone/>
            </a:pPr>
            <a:endParaRPr lang="en-US" dirty="0">
              <a:solidFill>
                <a:srgbClr val="FF0000">
                  <a:alpha val="60000"/>
                </a:srgbClr>
              </a:solidFill>
            </a:endParaRPr>
          </a:p>
        </p:txBody>
      </p:sp>
      <p:sp>
        <p:nvSpPr>
          <p:cNvPr id="19" name="Date Placeholder 18">
            <a:extLst>
              <a:ext uri="{FF2B5EF4-FFF2-40B4-BE49-F238E27FC236}">
                <a16:creationId xmlns:a16="http://schemas.microsoft.com/office/drawing/2014/main" id="{386DB667-0553-4FB8-B0E0-776539934AFF}"/>
              </a:ext>
            </a:extLst>
          </p:cNvPr>
          <p:cNvSpPr>
            <a:spLocks noGrp="1"/>
          </p:cNvSpPr>
          <p:nvPr>
            <p:ph type="dt" sz="half" idx="10"/>
          </p:nvPr>
        </p:nvSpPr>
        <p:spPr/>
        <p:txBody>
          <a:bodyPr>
            <a:normAutofit/>
          </a:bodyPr>
          <a:lstStyle/>
          <a:p>
            <a:pPr>
              <a:spcAft>
                <a:spcPts val="600"/>
              </a:spcAft>
            </a:pPr>
            <a:r>
              <a:rPr lang="en-US" dirty="0"/>
              <a:t>2023</a:t>
            </a:r>
          </a:p>
        </p:txBody>
      </p:sp>
      <p:sp>
        <p:nvSpPr>
          <p:cNvPr id="21" name="Slide Number Placeholder 20">
            <a:extLst>
              <a:ext uri="{FF2B5EF4-FFF2-40B4-BE49-F238E27FC236}">
                <a16:creationId xmlns:a16="http://schemas.microsoft.com/office/drawing/2014/main" id="{1C563B34-DD53-4FB1-B8C2-8914E01C6365}"/>
              </a:ext>
            </a:extLst>
          </p:cNvPr>
          <p:cNvSpPr>
            <a:spLocks noGrp="1"/>
          </p:cNvSpPr>
          <p:nvPr>
            <p:ph type="sldNum" sz="quarter" idx="12"/>
          </p:nvPr>
        </p:nvSpPr>
        <p:spPr/>
        <p:txBody>
          <a:bodyPr>
            <a:normAutofit/>
          </a:bodyPr>
          <a:lstStyle/>
          <a:p>
            <a:pPr>
              <a:spcAft>
                <a:spcPts val="600"/>
              </a:spcAft>
            </a:pPr>
            <a:fld id="{DBA1B0FB-D917-4C8C-928F-313BD683BF39}" type="slidenum">
              <a:rPr lang="en-US" smtClean="0"/>
              <a:pPr>
                <a:spcAft>
                  <a:spcPts val="600"/>
                </a:spcAft>
              </a:pPr>
              <a:t>10</a:t>
            </a:fld>
            <a:endParaRPr lang="en-US"/>
          </a:p>
        </p:txBody>
      </p:sp>
    </p:spTree>
    <p:extLst>
      <p:ext uri="{BB962C8B-B14F-4D97-AF65-F5344CB8AC3E}">
        <p14:creationId xmlns:p14="http://schemas.microsoft.com/office/powerpoint/2010/main" val="595948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C15EE852-24F1-4643-8082-AB45CFF2BA10}"/>
              </a:ext>
            </a:extLst>
          </p:cNvPr>
          <p:cNvSpPr>
            <a:spLocks noGrp="1"/>
          </p:cNvSpPr>
          <p:nvPr>
            <p:ph type="title"/>
          </p:nvPr>
        </p:nvSpPr>
        <p:spPr/>
        <p:txBody>
          <a:bodyPr wrap="square" anchor="t">
            <a:normAutofit fontScale="90000"/>
          </a:bodyPr>
          <a:lstStyle/>
          <a:p>
            <a:r>
              <a:rPr lang="en-US" sz="4400" dirty="0"/>
              <a:t>Serving an Emergency Petition </a:t>
            </a:r>
            <a:br>
              <a:rPr lang="en-US" sz="4400" dirty="0"/>
            </a:br>
            <a:br>
              <a:rPr lang="en-US" sz="4400" dirty="0"/>
            </a:br>
            <a:endParaRPr lang="en-US" sz="4400" dirty="0"/>
          </a:p>
        </p:txBody>
      </p:sp>
      <p:sp>
        <p:nvSpPr>
          <p:cNvPr id="4" name="Content Placeholder 3">
            <a:extLst>
              <a:ext uri="{FF2B5EF4-FFF2-40B4-BE49-F238E27FC236}">
                <a16:creationId xmlns:a16="http://schemas.microsoft.com/office/drawing/2014/main" id="{24033211-FC63-57C5-4C7A-205D211803DD}"/>
              </a:ext>
            </a:extLst>
          </p:cNvPr>
          <p:cNvSpPr>
            <a:spLocks noGrp="1"/>
          </p:cNvSpPr>
          <p:nvPr>
            <p:ph idx="1"/>
          </p:nvPr>
        </p:nvSpPr>
        <p:spPr/>
        <p:txBody>
          <a:bodyPr/>
          <a:lstStyle/>
          <a:p>
            <a:r>
              <a:rPr lang="en-US" dirty="0"/>
              <a:t>Due to the nature of an Emergency Petition, Law requires any peace officer attempting to serve an emergency petition to caution the petitioner. </a:t>
            </a:r>
          </a:p>
          <a:p>
            <a:r>
              <a:rPr lang="en-US" dirty="0"/>
              <a:t>A peace officer shall explain to a physician, Psychologist, clinical social worker, licensed clinical professional counselor, clinical nurse specialist in psychiatric and mental health nursing. Psychiatric nurse practitioner, a licensed clinical marriage and family therapist, or a health officer or designee of a health officer, who presents a petition to the peace officer:</a:t>
            </a:r>
          </a:p>
          <a:p>
            <a:pPr marL="0" indent="0">
              <a:buNone/>
            </a:pPr>
            <a:r>
              <a:rPr lang="en-US" dirty="0"/>
              <a:t>  A. the serious nature of the petition; and </a:t>
            </a:r>
          </a:p>
          <a:p>
            <a:pPr marL="0" indent="0">
              <a:buNone/>
            </a:pPr>
            <a:r>
              <a:rPr lang="en-US" dirty="0"/>
              <a:t>  B. the meaning and content of the petition </a:t>
            </a:r>
          </a:p>
          <a:p>
            <a:pPr marL="0" indent="0">
              <a:buNone/>
            </a:pPr>
            <a:endParaRPr lang="en-US" dirty="0">
              <a:solidFill>
                <a:srgbClr val="FF0000">
                  <a:alpha val="60000"/>
                </a:srgbClr>
              </a:solidFill>
            </a:endParaRPr>
          </a:p>
        </p:txBody>
      </p:sp>
      <p:sp>
        <p:nvSpPr>
          <p:cNvPr id="19" name="Date Placeholder 18">
            <a:extLst>
              <a:ext uri="{FF2B5EF4-FFF2-40B4-BE49-F238E27FC236}">
                <a16:creationId xmlns:a16="http://schemas.microsoft.com/office/drawing/2014/main" id="{386DB667-0553-4FB8-B0E0-776539934AFF}"/>
              </a:ext>
            </a:extLst>
          </p:cNvPr>
          <p:cNvSpPr>
            <a:spLocks noGrp="1"/>
          </p:cNvSpPr>
          <p:nvPr>
            <p:ph type="dt" sz="half" idx="10"/>
          </p:nvPr>
        </p:nvSpPr>
        <p:spPr/>
        <p:txBody>
          <a:bodyPr>
            <a:normAutofit/>
          </a:bodyPr>
          <a:lstStyle/>
          <a:p>
            <a:pPr>
              <a:spcAft>
                <a:spcPts val="600"/>
              </a:spcAft>
            </a:pPr>
            <a:r>
              <a:rPr lang="en-US" dirty="0"/>
              <a:t>2023</a:t>
            </a:r>
          </a:p>
        </p:txBody>
      </p:sp>
      <p:sp>
        <p:nvSpPr>
          <p:cNvPr id="21" name="Slide Number Placeholder 20">
            <a:extLst>
              <a:ext uri="{FF2B5EF4-FFF2-40B4-BE49-F238E27FC236}">
                <a16:creationId xmlns:a16="http://schemas.microsoft.com/office/drawing/2014/main" id="{1C563B34-DD53-4FB1-B8C2-8914E01C6365}"/>
              </a:ext>
            </a:extLst>
          </p:cNvPr>
          <p:cNvSpPr>
            <a:spLocks noGrp="1"/>
          </p:cNvSpPr>
          <p:nvPr>
            <p:ph type="sldNum" sz="quarter" idx="12"/>
          </p:nvPr>
        </p:nvSpPr>
        <p:spPr/>
        <p:txBody>
          <a:bodyPr>
            <a:normAutofit/>
          </a:bodyPr>
          <a:lstStyle/>
          <a:p>
            <a:pPr>
              <a:spcAft>
                <a:spcPts val="600"/>
              </a:spcAft>
            </a:pPr>
            <a:fld id="{DBA1B0FB-D917-4C8C-928F-313BD683BF39}" type="slidenum">
              <a:rPr lang="en-US" smtClean="0"/>
              <a:pPr>
                <a:spcAft>
                  <a:spcPts val="600"/>
                </a:spcAft>
              </a:pPr>
              <a:t>11</a:t>
            </a:fld>
            <a:endParaRPr lang="en-US"/>
          </a:p>
        </p:txBody>
      </p:sp>
    </p:spTree>
    <p:extLst>
      <p:ext uri="{BB962C8B-B14F-4D97-AF65-F5344CB8AC3E}">
        <p14:creationId xmlns:p14="http://schemas.microsoft.com/office/powerpoint/2010/main" val="3537850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C15EE852-24F1-4643-8082-AB45CFF2BA10}"/>
              </a:ext>
            </a:extLst>
          </p:cNvPr>
          <p:cNvSpPr>
            <a:spLocks noGrp="1"/>
          </p:cNvSpPr>
          <p:nvPr>
            <p:ph type="title"/>
          </p:nvPr>
        </p:nvSpPr>
        <p:spPr/>
        <p:txBody>
          <a:bodyPr wrap="square" anchor="t">
            <a:normAutofit fontScale="90000"/>
          </a:bodyPr>
          <a:lstStyle/>
          <a:p>
            <a:r>
              <a:rPr lang="en-US" sz="4400" dirty="0"/>
              <a:t>Serving an Emergency Petition </a:t>
            </a:r>
            <a:br>
              <a:rPr lang="en-US" sz="4400" dirty="0"/>
            </a:br>
            <a:br>
              <a:rPr lang="en-US" sz="4400" dirty="0"/>
            </a:br>
            <a:endParaRPr lang="en-US" sz="4400" dirty="0"/>
          </a:p>
        </p:txBody>
      </p:sp>
      <p:sp>
        <p:nvSpPr>
          <p:cNvPr id="4" name="Content Placeholder 3">
            <a:extLst>
              <a:ext uri="{FF2B5EF4-FFF2-40B4-BE49-F238E27FC236}">
                <a16:creationId xmlns:a16="http://schemas.microsoft.com/office/drawing/2014/main" id="{24033211-FC63-57C5-4C7A-205D211803DD}"/>
              </a:ext>
            </a:extLst>
          </p:cNvPr>
          <p:cNvSpPr>
            <a:spLocks noGrp="1"/>
          </p:cNvSpPr>
          <p:nvPr>
            <p:ph idx="1"/>
          </p:nvPr>
        </p:nvSpPr>
        <p:spPr/>
        <p:txBody>
          <a:bodyPr/>
          <a:lstStyle/>
          <a:p>
            <a:r>
              <a:rPr lang="en-US" dirty="0"/>
              <a:t>Following the explanation and nature of the emergency petition Deputies shall inquire the following information but not limited to; </a:t>
            </a:r>
          </a:p>
          <a:p>
            <a:r>
              <a:rPr lang="en-US" sz="1400" dirty="0"/>
              <a:t>Does the subject have any weapons</a:t>
            </a:r>
          </a:p>
          <a:p>
            <a:r>
              <a:rPr lang="en-US" sz="1400" dirty="0"/>
              <a:t>Pets</a:t>
            </a:r>
          </a:p>
          <a:p>
            <a:r>
              <a:rPr lang="en-US" sz="1400" dirty="0"/>
              <a:t>Military background</a:t>
            </a:r>
          </a:p>
          <a:p>
            <a:r>
              <a:rPr lang="en-US" sz="1400" dirty="0"/>
              <a:t>History of violence</a:t>
            </a:r>
          </a:p>
          <a:p>
            <a:r>
              <a:rPr lang="en-US" sz="1400" dirty="0"/>
              <a:t>History of Violence with police </a:t>
            </a:r>
          </a:p>
          <a:p>
            <a:r>
              <a:rPr lang="en-US" sz="1400" dirty="0"/>
              <a:t>Will the </a:t>
            </a:r>
            <a:r>
              <a:rPr lang="en-US" sz="1400" dirty="0" err="1"/>
              <a:t>Evaluee</a:t>
            </a:r>
            <a:r>
              <a:rPr lang="en-US" sz="1400" dirty="0"/>
              <a:t> resist being handcuffed</a:t>
            </a:r>
          </a:p>
          <a:p>
            <a:r>
              <a:rPr lang="en-US" sz="1400" dirty="0"/>
              <a:t>If there is any other important information that would aid the deputies for a peaceful resolution</a:t>
            </a:r>
          </a:p>
          <a:p>
            <a:endParaRPr lang="en-US" sz="1200" dirty="0"/>
          </a:p>
        </p:txBody>
      </p:sp>
      <p:sp>
        <p:nvSpPr>
          <p:cNvPr id="19" name="Date Placeholder 18">
            <a:extLst>
              <a:ext uri="{FF2B5EF4-FFF2-40B4-BE49-F238E27FC236}">
                <a16:creationId xmlns:a16="http://schemas.microsoft.com/office/drawing/2014/main" id="{386DB667-0553-4FB8-B0E0-776539934AFF}"/>
              </a:ext>
            </a:extLst>
          </p:cNvPr>
          <p:cNvSpPr>
            <a:spLocks noGrp="1"/>
          </p:cNvSpPr>
          <p:nvPr>
            <p:ph type="dt" sz="half" idx="10"/>
          </p:nvPr>
        </p:nvSpPr>
        <p:spPr/>
        <p:txBody>
          <a:bodyPr>
            <a:normAutofit/>
          </a:bodyPr>
          <a:lstStyle/>
          <a:p>
            <a:pPr>
              <a:spcAft>
                <a:spcPts val="600"/>
              </a:spcAft>
            </a:pPr>
            <a:r>
              <a:rPr lang="en-US" dirty="0"/>
              <a:t>2023</a:t>
            </a:r>
          </a:p>
        </p:txBody>
      </p:sp>
      <p:sp>
        <p:nvSpPr>
          <p:cNvPr id="21" name="Slide Number Placeholder 20">
            <a:extLst>
              <a:ext uri="{FF2B5EF4-FFF2-40B4-BE49-F238E27FC236}">
                <a16:creationId xmlns:a16="http://schemas.microsoft.com/office/drawing/2014/main" id="{1C563B34-DD53-4FB1-B8C2-8914E01C6365}"/>
              </a:ext>
            </a:extLst>
          </p:cNvPr>
          <p:cNvSpPr>
            <a:spLocks noGrp="1"/>
          </p:cNvSpPr>
          <p:nvPr>
            <p:ph type="sldNum" sz="quarter" idx="12"/>
          </p:nvPr>
        </p:nvSpPr>
        <p:spPr/>
        <p:txBody>
          <a:bodyPr>
            <a:normAutofit/>
          </a:bodyPr>
          <a:lstStyle/>
          <a:p>
            <a:pPr>
              <a:spcAft>
                <a:spcPts val="600"/>
              </a:spcAft>
            </a:pPr>
            <a:fld id="{DBA1B0FB-D917-4C8C-928F-313BD683BF39}" type="slidenum">
              <a:rPr lang="en-US" smtClean="0"/>
              <a:pPr>
                <a:spcAft>
                  <a:spcPts val="600"/>
                </a:spcAft>
              </a:pPr>
              <a:t>12</a:t>
            </a:fld>
            <a:endParaRPr lang="en-US"/>
          </a:p>
        </p:txBody>
      </p:sp>
    </p:spTree>
    <p:extLst>
      <p:ext uri="{BB962C8B-B14F-4D97-AF65-F5344CB8AC3E}">
        <p14:creationId xmlns:p14="http://schemas.microsoft.com/office/powerpoint/2010/main" val="292418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6ED84-28FF-6673-A42A-ED630FC243B5}"/>
              </a:ext>
            </a:extLst>
          </p:cNvPr>
          <p:cNvSpPr>
            <a:spLocks noGrp="1"/>
          </p:cNvSpPr>
          <p:nvPr>
            <p:ph type="title"/>
          </p:nvPr>
        </p:nvSpPr>
        <p:spPr/>
        <p:txBody>
          <a:bodyPr/>
          <a:lstStyle/>
          <a:p>
            <a:r>
              <a:rPr lang="en-US" sz="4000" dirty="0"/>
              <a:t>Serving an Emergency Petition</a:t>
            </a:r>
          </a:p>
        </p:txBody>
      </p:sp>
      <p:sp>
        <p:nvSpPr>
          <p:cNvPr id="3" name="Content Placeholder 2">
            <a:extLst>
              <a:ext uri="{FF2B5EF4-FFF2-40B4-BE49-F238E27FC236}">
                <a16:creationId xmlns:a16="http://schemas.microsoft.com/office/drawing/2014/main" id="{365DB24F-1D44-A3A4-D3C0-8A25D102D473}"/>
              </a:ext>
            </a:extLst>
          </p:cNvPr>
          <p:cNvSpPr>
            <a:spLocks noGrp="1"/>
          </p:cNvSpPr>
          <p:nvPr>
            <p:ph idx="1"/>
          </p:nvPr>
        </p:nvSpPr>
        <p:spPr/>
        <p:txBody>
          <a:bodyPr/>
          <a:lstStyle/>
          <a:p>
            <a:r>
              <a:rPr lang="en-US" dirty="0"/>
              <a:t>Upon contacting the subject who has an active emergency petition order deputies shall:</a:t>
            </a:r>
          </a:p>
          <a:p>
            <a:pPr marL="0" indent="0">
              <a:buNone/>
            </a:pPr>
            <a:r>
              <a:rPr lang="en-US" dirty="0"/>
              <a:t>A.  At the earliest opportunity, place the subject in custody with the handcuffs properly applied with their hands to the rear to reduce the potential for resistance, which may cause injuries. </a:t>
            </a:r>
          </a:p>
          <a:p>
            <a:pPr marL="0" indent="0">
              <a:buNone/>
            </a:pPr>
            <a:r>
              <a:rPr lang="en-US" dirty="0"/>
              <a:t>B.  Explain the order to the subject and advise them that they will be going to the hospital. </a:t>
            </a:r>
          </a:p>
          <a:p>
            <a:pPr marL="457200" indent="-457200">
              <a:buAutoNum type="alphaUcPeriod" startAt="3"/>
            </a:pPr>
            <a:r>
              <a:rPr lang="en-US" dirty="0"/>
              <a:t>Answer any questions and maintain a professional attitude to De-escalate, avoid or minimize the Use of Force. </a:t>
            </a:r>
          </a:p>
          <a:p>
            <a:r>
              <a:rPr lang="en-US" dirty="0">
                <a:solidFill>
                  <a:srgbClr val="FF0000">
                    <a:alpha val="60000"/>
                  </a:srgbClr>
                </a:solidFill>
              </a:rPr>
              <a:t>It is imperative to place the subject in handcuffs at the earliest opportunity to avoid the potential of the subject harming themselves or others.  IT’S THE REASON YOU ARE THERE!!!!</a:t>
            </a:r>
          </a:p>
        </p:txBody>
      </p:sp>
      <p:sp>
        <p:nvSpPr>
          <p:cNvPr id="4" name="Date Placeholder 3">
            <a:extLst>
              <a:ext uri="{FF2B5EF4-FFF2-40B4-BE49-F238E27FC236}">
                <a16:creationId xmlns:a16="http://schemas.microsoft.com/office/drawing/2014/main" id="{D080A45E-B9CB-1CDE-0515-69E756FEAB3C}"/>
              </a:ext>
            </a:extLst>
          </p:cNvPr>
          <p:cNvSpPr>
            <a:spLocks noGrp="1"/>
          </p:cNvSpPr>
          <p:nvPr>
            <p:ph type="dt" sz="half" idx="10"/>
          </p:nvPr>
        </p:nvSpPr>
        <p:spPr/>
        <p:txBody>
          <a:bodyPr/>
          <a:lstStyle/>
          <a:p>
            <a:r>
              <a:rPr lang="en-US" dirty="0"/>
              <a:t>2023</a:t>
            </a:r>
          </a:p>
        </p:txBody>
      </p:sp>
      <p:sp>
        <p:nvSpPr>
          <p:cNvPr id="6" name="Slide Number Placeholder 5">
            <a:extLst>
              <a:ext uri="{FF2B5EF4-FFF2-40B4-BE49-F238E27FC236}">
                <a16:creationId xmlns:a16="http://schemas.microsoft.com/office/drawing/2014/main" id="{04DDCC23-B644-42FE-F965-5E1AC515A953}"/>
              </a:ext>
            </a:extLst>
          </p:cNvPr>
          <p:cNvSpPr>
            <a:spLocks noGrp="1"/>
          </p:cNvSpPr>
          <p:nvPr>
            <p:ph type="sldNum" sz="quarter" idx="12"/>
          </p:nvPr>
        </p:nvSpPr>
        <p:spPr/>
        <p:txBody>
          <a:bodyPr/>
          <a:lstStyle/>
          <a:p>
            <a:fld id="{DBA1B0FB-D917-4C8C-928F-313BD683BF39}" type="slidenum">
              <a:rPr lang="en-US" smtClean="0"/>
              <a:t>13</a:t>
            </a:fld>
            <a:endParaRPr lang="en-US"/>
          </a:p>
        </p:txBody>
      </p:sp>
    </p:spTree>
    <p:extLst>
      <p:ext uri="{BB962C8B-B14F-4D97-AF65-F5344CB8AC3E}">
        <p14:creationId xmlns:p14="http://schemas.microsoft.com/office/powerpoint/2010/main" val="3051209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Oval 15">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8" name="Group 17">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19" name="Freeform: Shape 18">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Oval 20">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Oval 21">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4" name="Rectangle 23">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AC2F4229-08DF-96C8-F2CB-BEC228E5F271}"/>
              </a:ext>
            </a:extLst>
          </p:cNvPr>
          <p:cNvPicPr>
            <a:picLocks noGrp="1" noChangeAspect="1"/>
          </p:cNvPicPr>
          <p:nvPr>
            <p:ph idx="1"/>
          </p:nvPr>
        </p:nvPicPr>
        <p:blipFill rotWithShape="1">
          <a:blip r:embed="rId2"/>
          <a:srcRect t="18323" b="14109"/>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6" name="Rectangle 25">
            <a:extLst>
              <a:ext uri="{FF2B5EF4-FFF2-40B4-BE49-F238E27FC236}">
                <a16:creationId xmlns:a16="http://schemas.microsoft.com/office/drawing/2014/main" id="{AD4EA4DF-0E7C-4098-86F6-7D0ACAEFC0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332287" y="0"/>
            <a:ext cx="7859713" cy="6857998"/>
          </a:xfrm>
          <a:prstGeom prst="rect">
            <a:avLst/>
          </a:prstGeom>
          <a:gradFill flip="none" rotWithShape="1">
            <a:gsLst>
              <a:gs pos="50000">
                <a:schemeClr val="bg2">
                  <a:alpha val="60000"/>
                </a:schemeClr>
              </a:gs>
              <a:gs pos="0">
                <a:schemeClr val="bg2">
                  <a:alpha val="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41B570-2404-5E8F-9F44-246E2897101D}"/>
              </a:ext>
            </a:extLst>
          </p:cNvPr>
          <p:cNvSpPr>
            <a:spLocks noGrp="1"/>
          </p:cNvSpPr>
          <p:nvPr>
            <p:ph type="title"/>
          </p:nvPr>
        </p:nvSpPr>
        <p:spPr>
          <a:xfrm>
            <a:off x="8075613" y="549275"/>
            <a:ext cx="3565524" cy="2887174"/>
          </a:xfrm>
        </p:spPr>
        <p:txBody>
          <a:bodyPr vert="horz" wrap="square" lIns="0" tIns="0" rIns="0" bIns="0" rtlCol="0" anchor="b" anchorCtr="0">
            <a:normAutofit fontScale="90000"/>
          </a:bodyPr>
          <a:lstStyle/>
          <a:p>
            <a:r>
              <a:rPr lang="en-US" sz="3700" kern="1200" dirty="0">
                <a:solidFill>
                  <a:schemeClr val="tx1"/>
                </a:solidFill>
                <a:latin typeface="+mj-lt"/>
                <a:ea typeface="+mj-ea"/>
                <a:cs typeface="+mj-cs"/>
              </a:rPr>
              <a:t>Recognizing the Characteristics of Mental Illness or Disorder when responding to calls</a:t>
            </a:r>
          </a:p>
        </p:txBody>
      </p:sp>
      <p:sp>
        <p:nvSpPr>
          <p:cNvPr id="28" name="Rectangle 27">
            <a:extLst>
              <a:ext uri="{FF2B5EF4-FFF2-40B4-BE49-F238E27FC236}">
                <a16:creationId xmlns:a16="http://schemas.microsoft.com/office/drawing/2014/main" id="{FE05BC49-0F00-4C85-9AF5-A0CC5B39C8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D2203586-3C28-CD1B-EF35-464D0960BB18}"/>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14</a:t>
            </a:fld>
            <a:endParaRPr lang="en-US">
              <a:solidFill>
                <a:schemeClr val="tx1">
                  <a:alpha val="80000"/>
                </a:schemeClr>
              </a:solidFill>
            </a:endParaRPr>
          </a:p>
        </p:txBody>
      </p:sp>
    </p:spTree>
    <p:extLst>
      <p:ext uri="{BB962C8B-B14F-4D97-AF65-F5344CB8AC3E}">
        <p14:creationId xmlns:p14="http://schemas.microsoft.com/office/powerpoint/2010/main" val="2343763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EB545-1940-B6AB-8D57-09B7650BFAB4}"/>
              </a:ext>
            </a:extLst>
          </p:cNvPr>
          <p:cNvSpPr>
            <a:spLocks noGrp="1"/>
          </p:cNvSpPr>
          <p:nvPr>
            <p:ph type="title"/>
          </p:nvPr>
        </p:nvSpPr>
        <p:spPr/>
        <p:txBody>
          <a:bodyPr/>
          <a:lstStyle/>
          <a:p>
            <a:r>
              <a:rPr lang="en-US" dirty="0"/>
              <a:t>Characteristics </a:t>
            </a:r>
          </a:p>
        </p:txBody>
      </p:sp>
      <p:sp>
        <p:nvSpPr>
          <p:cNvPr id="3" name="Content Placeholder 2">
            <a:extLst>
              <a:ext uri="{FF2B5EF4-FFF2-40B4-BE49-F238E27FC236}">
                <a16:creationId xmlns:a16="http://schemas.microsoft.com/office/drawing/2014/main" id="{B6788104-8584-1DD1-4147-78102D9AB6C0}"/>
              </a:ext>
            </a:extLst>
          </p:cNvPr>
          <p:cNvSpPr>
            <a:spLocks noGrp="1"/>
          </p:cNvSpPr>
          <p:nvPr>
            <p:ph idx="1"/>
          </p:nvPr>
        </p:nvSpPr>
        <p:spPr/>
        <p:txBody>
          <a:bodyPr/>
          <a:lstStyle/>
          <a:p>
            <a:r>
              <a:rPr lang="en-US" dirty="0"/>
              <a:t>Many people with mental illnesses control symptoms successfully with the use of medications</a:t>
            </a:r>
          </a:p>
          <a:p>
            <a:r>
              <a:rPr lang="en-US" dirty="0"/>
              <a:t>Many people do not have access to mental health services</a:t>
            </a:r>
          </a:p>
          <a:p>
            <a:r>
              <a:rPr lang="en-US" dirty="0"/>
              <a:t>Many people may have access to mental health services and often fail to take their medication</a:t>
            </a:r>
          </a:p>
          <a:p>
            <a:r>
              <a:rPr lang="en-US" dirty="0"/>
              <a:t>Many people do not recognize that they are ill, and can experience unfamiliar psychiatric difficulties</a:t>
            </a:r>
          </a:p>
        </p:txBody>
      </p:sp>
      <p:sp>
        <p:nvSpPr>
          <p:cNvPr id="6" name="Slide Number Placeholder 5">
            <a:extLst>
              <a:ext uri="{FF2B5EF4-FFF2-40B4-BE49-F238E27FC236}">
                <a16:creationId xmlns:a16="http://schemas.microsoft.com/office/drawing/2014/main" id="{45E901DC-27AC-FED9-39EB-90F4BD887F19}"/>
              </a:ext>
            </a:extLst>
          </p:cNvPr>
          <p:cNvSpPr>
            <a:spLocks noGrp="1"/>
          </p:cNvSpPr>
          <p:nvPr>
            <p:ph type="sldNum" sz="quarter" idx="12"/>
          </p:nvPr>
        </p:nvSpPr>
        <p:spPr/>
        <p:txBody>
          <a:bodyPr/>
          <a:lstStyle/>
          <a:p>
            <a:fld id="{DBA1B0FB-D917-4C8C-928F-313BD683BF39}" type="slidenum">
              <a:rPr lang="en-US" smtClean="0"/>
              <a:t>15</a:t>
            </a:fld>
            <a:endParaRPr lang="en-US"/>
          </a:p>
        </p:txBody>
      </p:sp>
    </p:spTree>
    <p:extLst>
      <p:ext uri="{BB962C8B-B14F-4D97-AF65-F5344CB8AC3E}">
        <p14:creationId xmlns:p14="http://schemas.microsoft.com/office/powerpoint/2010/main" val="4131162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FA031-5964-0BD6-E480-C1BB59556F6A}"/>
              </a:ext>
            </a:extLst>
          </p:cNvPr>
          <p:cNvSpPr>
            <a:spLocks noGrp="1"/>
          </p:cNvSpPr>
          <p:nvPr>
            <p:ph type="title"/>
          </p:nvPr>
        </p:nvSpPr>
        <p:spPr/>
        <p:txBody>
          <a:bodyPr/>
          <a:lstStyle/>
          <a:p>
            <a:r>
              <a:rPr lang="en-US" dirty="0"/>
              <a:t>Recognizing the characteristics  </a:t>
            </a:r>
          </a:p>
        </p:txBody>
      </p:sp>
      <p:sp>
        <p:nvSpPr>
          <p:cNvPr id="3" name="Content Placeholder 2">
            <a:extLst>
              <a:ext uri="{FF2B5EF4-FFF2-40B4-BE49-F238E27FC236}">
                <a16:creationId xmlns:a16="http://schemas.microsoft.com/office/drawing/2014/main" id="{98ABB738-A412-EEC6-1D3D-EEFB1AFBCE76}"/>
              </a:ext>
            </a:extLst>
          </p:cNvPr>
          <p:cNvSpPr>
            <a:spLocks noGrp="1"/>
          </p:cNvSpPr>
          <p:nvPr>
            <p:ph idx="1"/>
          </p:nvPr>
        </p:nvSpPr>
        <p:spPr/>
        <p:txBody>
          <a:bodyPr/>
          <a:lstStyle/>
          <a:p>
            <a:r>
              <a:rPr lang="en-US" dirty="0"/>
              <a:t>Deputies and other personnel must be prepared to deal with situations involving persons who have mental illnesses and know how to respond to these situations in an appropriate and sensitive manner. </a:t>
            </a:r>
          </a:p>
          <a:p>
            <a:r>
              <a:rPr lang="en-US" dirty="0">
                <a:solidFill>
                  <a:srgbClr val="FFFF00">
                    <a:alpha val="60000"/>
                  </a:srgbClr>
                </a:solidFill>
              </a:rPr>
              <a:t>Time, Distance</a:t>
            </a:r>
            <a:r>
              <a:rPr lang="en-US" dirty="0"/>
              <a:t>, and </a:t>
            </a:r>
            <a:r>
              <a:rPr lang="en-US" dirty="0">
                <a:solidFill>
                  <a:srgbClr val="FFFF00">
                    <a:alpha val="60000"/>
                  </a:srgbClr>
                </a:solidFill>
              </a:rPr>
              <a:t>De-escalation</a:t>
            </a:r>
            <a:r>
              <a:rPr lang="en-US" dirty="0"/>
              <a:t> is essential in these encounters. </a:t>
            </a:r>
          </a:p>
          <a:p>
            <a:r>
              <a:rPr lang="en-US" dirty="0"/>
              <a:t>Recognizing that symptoms may indicate mental illness will help deputies decide on an appropriate response and disposition.  </a:t>
            </a:r>
          </a:p>
        </p:txBody>
      </p:sp>
      <p:sp>
        <p:nvSpPr>
          <p:cNvPr id="6" name="Slide Number Placeholder 5">
            <a:extLst>
              <a:ext uri="{FF2B5EF4-FFF2-40B4-BE49-F238E27FC236}">
                <a16:creationId xmlns:a16="http://schemas.microsoft.com/office/drawing/2014/main" id="{4535DE49-E9E8-BA07-B108-546956C4FA2E}"/>
              </a:ext>
            </a:extLst>
          </p:cNvPr>
          <p:cNvSpPr>
            <a:spLocks noGrp="1"/>
          </p:cNvSpPr>
          <p:nvPr>
            <p:ph type="sldNum" sz="quarter" idx="12"/>
          </p:nvPr>
        </p:nvSpPr>
        <p:spPr/>
        <p:txBody>
          <a:bodyPr/>
          <a:lstStyle/>
          <a:p>
            <a:fld id="{DBA1B0FB-D917-4C8C-928F-313BD683BF39}" type="slidenum">
              <a:rPr lang="en-US" smtClean="0"/>
              <a:t>16</a:t>
            </a:fld>
            <a:endParaRPr lang="en-US"/>
          </a:p>
        </p:txBody>
      </p:sp>
    </p:spTree>
    <p:extLst>
      <p:ext uri="{BB962C8B-B14F-4D97-AF65-F5344CB8AC3E}">
        <p14:creationId xmlns:p14="http://schemas.microsoft.com/office/powerpoint/2010/main" val="2397017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0175BA-3D95-5FD6-43CE-B00E2A0C4F34}"/>
              </a:ext>
            </a:extLst>
          </p:cNvPr>
          <p:cNvSpPr>
            <a:spLocks noGrp="1"/>
          </p:cNvSpPr>
          <p:nvPr>
            <p:ph type="dt" sz="half" idx="10"/>
          </p:nvPr>
        </p:nvSpPr>
        <p:spPr/>
        <p:txBody>
          <a:bodyPr/>
          <a:lstStyle/>
          <a:p>
            <a:r>
              <a:rPr lang="en-US"/>
              <a:t>Tuesday, February 2, 20XX</a:t>
            </a:r>
          </a:p>
        </p:txBody>
      </p:sp>
      <p:sp>
        <p:nvSpPr>
          <p:cNvPr id="3" name="Footer Placeholder 2">
            <a:extLst>
              <a:ext uri="{FF2B5EF4-FFF2-40B4-BE49-F238E27FC236}">
                <a16:creationId xmlns:a16="http://schemas.microsoft.com/office/drawing/2014/main" id="{B3A449EC-4323-D93C-4EA5-497B7139EF18}"/>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78F4BC89-80C9-6B56-4F5E-3929333B144F}"/>
              </a:ext>
            </a:extLst>
          </p:cNvPr>
          <p:cNvSpPr>
            <a:spLocks noGrp="1"/>
          </p:cNvSpPr>
          <p:nvPr>
            <p:ph type="sldNum" sz="quarter" idx="12"/>
          </p:nvPr>
        </p:nvSpPr>
        <p:spPr/>
        <p:txBody>
          <a:bodyPr/>
          <a:lstStyle/>
          <a:p>
            <a:fld id="{DBA1B0FB-D917-4C8C-928F-313BD683BF39}" type="slidenum">
              <a:rPr lang="en-US" smtClean="0"/>
              <a:t>17</a:t>
            </a:fld>
            <a:endParaRPr lang="en-US"/>
          </a:p>
        </p:txBody>
      </p:sp>
      <p:pic>
        <p:nvPicPr>
          <p:cNvPr id="5" name="Online Media 4" title="Here's how police helped defuse mental health situation in Warren">
            <a:hlinkClick r:id="" action="ppaction://media"/>
            <a:extLst>
              <a:ext uri="{FF2B5EF4-FFF2-40B4-BE49-F238E27FC236}">
                <a16:creationId xmlns:a16="http://schemas.microsoft.com/office/drawing/2014/main" id="{43214E65-7233-2D2A-D7F2-D7C357DE9615}"/>
              </a:ext>
            </a:extLst>
          </p:cNvPr>
          <p:cNvPicPr>
            <a:picLocks noRot="1" noChangeAspect="1"/>
          </p:cNvPicPr>
          <p:nvPr>
            <a:videoFile r:link="rId1"/>
          </p:nvPr>
        </p:nvPicPr>
        <p:blipFill>
          <a:blip r:embed="rId3"/>
          <a:stretch>
            <a:fillRect/>
          </a:stretch>
        </p:blipFill>
        <p:spPr>
          <a:xfrm>
            <a:off x="3179763" y="1524000"/>
            <a:ext cx="5209309" cy="4099962"/>
          </a:xfrm>
          <a:prstGeom prst="rect">
            <a:avLst/>
          </a:prstGeom>
        </p:spPr>
      </p:pic>
    </p:spTree>
    <p:extLst>
      <p:ext uri="{BB962C8B-B14F-4D97-AF65-F5344CB8AC3E}">
        <p14:creationId xmlns:p14="http://schemas.microsoft.com/office/powerpoint/2010/main" val="3445726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26FDC-C8D2-FE34-044D-3D6965A38D9F}"/>
              </a:ext>
            </a:extLst>
          </p:cNvPr>
          <p:cNvSpPr>
            <a:spLocks noGrp="1"/>
          </p:cNvSpPr>
          <p:nvPr>
            <p:ph type="title"/>
          </p:nvPr>
        </p:nvSpPr>
        <p:spPr/>
        <p:txBody>
          <a:bodyPr/>
          <a:lstStyle/>
          <a:p>
            <a:r>
              <a:rPr lang="en-US" sz="3600" dirty="0"/>
              <a:t>Recognizing cont. </a:t>
            </a:r>
          </a:p>
        </p:txBody>
      </p:sp>
      <p:sp>
        <p:nvSpPr>
          <p:cNvPr id="3" name="Content Placeholder 2">
            <a:extLst>
              <a:ext uri="{FF2B5EF4-FFF2-40B4-BE49-F238E27FC236}">
                <a16:creationId xmlns:a16="http://schemas.microsoft.com/office/drawing/2014/main" id="{B030B9D2-A8CA-48E1-3AEE-2FD10DF4441D}"/>
              </a:ext>
            </a:extLst>
          </p:cNvPr>
          <p:cNvSpPr>
            <a:spLocks noGrp="1"/>
          </p:cNvSpPr>
          <p:nvPr>
            <p:ph idx="1"/>
          </p:nvPr>
        </p:nvSpPr>
        <p:spPr>
          <a:xfrm>
            <a:off x="550863" y="2113199"/>
            <a:ext cx="11090274" cy="4195526"/>
          </a:xfrm>
        </p:spPr>
        <p:txBody>
          <a:bodyPr/>
          <a:lstStyle/>
          <a:p>
            <a:pPr marL="0" indent="0">
              <a:buNone/>
            </a:pPr>
            <a:r>
              <a:rPr lang="en-US" dirty="0"/>
              <a:t>Symptoms of different mental illnesses may include, but are not limited to: </a:t>
            </a:r>
          </a:p>
          <a:p>
            <a:r>
              <a:rPr lang="en-US" sz="1200" dirty="0"/>
              <a:t>Disorientation </a:t>
            </a:r>
          </a:p>
          <a:p>
            <a:r>
              <a:rPr lang="en-US" sz="1200" dirty="0"/>
              <a:t>Loss of memory ( identity, time or place)</a:t>
            </a:r>
          </a:p>
          <a:p>
            <a:r>
              <a:rPr lang="en-US" sz="1200" dirty="0"/>
              <a:t>Delusions ( Describing unrealistic physical symptoms)</a:t>
            </a:r>
          </a:p>
          <a:p>
            <a:r>
              <a:rPr lang="en-US" sz="1200" dirty="0"/>
              <a:t>Displaying inappropriate or impulsive behavior/</a:t>
            </a:r>
            <a:r>
              <a:rPr lang="en-US" sz="1200"/>
              <a:t>excited delirium </a:t>
            </a:r>
            <a:endParaRPr lang="en-US" sz="1200" dirty="0"/>
          </a:p>
          <a:p>
            <a:r>
              <a:rPr lang="en-US" sz="1200" dirty="0"/>
              <a:t>Hallucinations  </a:t>
            </a:r>
          </a:p>
          <a:p>
            <a:r>
              <a:rPr lang="en-US" sz="1200" dirty="0"/>
              <a:t>Depression  </a:t>
            </a:r>
          </a:p>
          <a:p>
            <a:r>
              <a:rPr lang="en-US" sz="1200" dirty="0"/>
              <a:t>Confusion</a:t>
            </a:r>
          </a:p>
          <a:p>
            <a:r>
              <a:rPr lang="en-US" sz="1200" dirty="0"/>
              <a:t>Incoherence </a:t>
            </a:r>
            <a:r>
              <a:rPr lang="en-US" sz="1200" dirty="0">
                <a:solidFill>
                  <a:srgbClr val="FF0000">
                    <a:alpha val="60000"/>
                  </a:srgbClr>
                </a:solidFill>
              </a:rPr>
              <a:t>( Never assume they understand) </a:t>
            </a:r>
          </a:p>
          <a:p>
            <a:r>
              <a:rPr lang="en-US" sz="1200" dirty="0"/>
              <a:t>Extreme paranoia ( Feeling accused, plotted against) </a:t>
            </a:r>
          </a:p>
        </p:txBody>
      </p:sp>
      <p:sp>
        <p:nvSpPr>
          <p:cNvPr id="6" name="Slide Number Placeholder 5">
            <a:extLst>
              <a:ext uri="{FF2B5EF4-FFF2-40B4-BE49-F238E27FC236}">
                <a16:creationId xmlns:a16="http://schemas.microsoft.com/office/drawing/2014/main" id="{42C9AB0A-D009-4790-A79D-925458CBC094}"/>
              </a:ext>
            </a:extLst>
          </p:cNvPr>
          <p:cNvSpPr>
            <a:spLocks noGrp="1"/>
          </p:cNvSpPr>
          <p:nvPr>
            <p:ph type="sldNum" sz="quarter" idx="12"/>
          </p:nvPr>
        </p:nvSpPr>
        <p:spPr/>
        <p:txBody>
          <a:bodyPr/>
          <a:lstStyle/>
          <a:p>
            <a:fld id="{DBA1B0FB-D917-4C8C-928F-313BD683BF39}" type="slidenum">
              <a:rPr lang="en-US" smtClean="0"/>
              <a:t>18</a:t>
            </a:fld>
            <a:endParaRPr lang="en-US"/>
          </a:p>
        </p:txBody>
      </p:sp>
    </p:spTree>
    <p:extLst>
      <p:ext uri="{BB962C8B-B14F-4D97-AF65-F5344CB8AC3E}">
        <p14:creationId xmlns:p14="http://schemas.microsoft.com/office/powerpoint/2010/main" val="797934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79008-EBCD-8150-F9F6-DA96A810294F}"/>
              </a:ext>
            </a:extLst>
          </p:cNvPr>
          <p:cNvSpPr>
            <a:spLocks noGrp="1"/>
          </p:cNvSpPr>
          <p:nvPr>
            <p:ph type="title"/>
          </p:nvPr>
        </p:nvSpPr>
        <p:spPr/>
        <p:txBody>
          <a:bodyPr/>
          <a:lstStyle/>
          <a:p>
            <a:r>
              <a:rPr lang="en-US" sz="3600" dirty="0"/>
              <a:t>Recognizing cont. </a:t>
            </a:r>
          </a:p>
        </p:txBody>
      </p:sp>
      <p:sp>
        <p:nvSpPr>
          <p:cNvPr id="3" name="Content Placeholder 2">
            <a:extLst>
              <a:ext uri="{FF2B5EF4-FFF2-40B4-BE49-F238E27FC236}">
                <a16:creationId xmlns:a16="http://schemas.microsoft.com/office/drawing/2014/main" id="{3758F563-D691-229C-1F40-852951B4B237}"/>
              </a:ext>
            </a:extLst>
          </p:cNvPr>
          <p:cNvSpPr>
            <a:spLocks noGrp="1"/>
          </p:cNvSpPr>
          <p:nvPr>
            <p:ph idx="1"/>
          </p:nvPr>
        </p:nvSpPr>
        <p:spPr/>
        <p:txBody>
          <a:bodyPr/>
          <a:lstStyle/>
          <a:p>
            <a:r>
              <a:rPr lang="en-US" dirty="0"/>
              <a:t>Deputies coming into contact with individuals exhibiting symptoms of mental illness shall use extreme caution. </a:t>
            </a:r>
          </a:p>
          <a:p>
            <a:r>
              <a:rPr lang="en-US" dirty="0"/>
              <a:t>Many of these symptoms represent internal, emotional states that are not readily observable from a distance but are noticeable in conversation with the individual. </a:t>
            </a:r>
          </a:p>
          <a:p>
            <a:r>
              <a:rPr lang="en-US" dirty="0"/>
              <a:t>Deputies coming into contact with individuals exhibiting these symptoms is not expected to diagnose a mental illness, but to decide on the appropriate response to the individual and situation. </a:t>
            </a:r>
          </a:p>
        </p:txBody>
      </p:sp>
      <p:sp>
        <p:nvSpPr>
          <p:cNvPr id="6" name="Slide Number Placeholder 5">
            <a:extLst>
              <a:ext uri="{FF2B5EF4-FFF2-40B4-BE49-F238E27FC236}">
                <a16:creationId xmlns:a16="http://schemas.microsoft.com/office/drawing/2014/main" id="{9351D0EE-E81F-1C6A-2185-F136B7E54D0D}"/>
              </a:ext>
            </a:extLst>
          </p:cNvPr>
          <p:cNvSpPr>
            <a:spLocks noGrp="1"/>
          </p:cNvSpPr>
          <p:nvPr>
            <p:ph type="sldNum" sz="quarter" idx="12"/>
          </p:nvPr>
        </p:nvSpPr>
        <p:spPr/>
        <p:txBody>
          <a:bodyPr/>
          <a:lstStyle/>
          <a:p>
            <a:fld id="{DBA1B0FB-D917-4C8C-928F-313BD683BF39}" type="slidenum">
              <a:rPr lang="en-US" smtClean="0"/>
              <a:t>19</a:t>
            </a:fld>
            <a:endParaRPr lang="en-US"/>
          </a:p>
        </p:txBody>
      </p:sp>
    </p:spTree>
    <p:extLst>
      <p:ext uri="{BB962C8B-B14F-4D97-AF65-F5344CB8AC3E}">
        <p14:creationId xmlns:p14="http://schemas.microsoft.com/office/powerpoint/2010/main" val="2666397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6426E-F6F6-4A7C-9181-8C3090996261}"/>
              </a:ext>
            </a:extLst>
          </p:cNvPr>
          <p:cNvSpPr>
            <a:spLocks noGrp="1"/>
          </p:cNvSpPr>
          <p:nvPr>
            <p:ph type="title"/>
          </p:nvPr>
        </p:nvSpPr>
        <p:spPr>
          <a:xfrm>
            <a:off x="308268" y="139850"/>
            <a:ext cx="3565524" cy="818850"/>
          </a:xfrm>
        </p:spPr>
        <p:txBody>
          <a:bodyPr/>
          <a:lstStyle/>
          <a:p>
            <a:r>
              <a:rPr lang="en-US" dirty="0"/>
              <a:t>Objectives </a:t>
            </a:r>
          </a:p>
        </p:txBody>
      </p:sp>
      <p:sp>
        <p:nvSpPr>
          <p:cNvPr id="3" name="Content Placeholder 2">
            <a:extLst>
              <a:ext uri="{FF2B5EF4-FFF2-40B4-BE49-F238E27FC236}">
                <a16:creationId xmlns:a16="http://schemas.microsoft.com/office/drawing/2014/main" id="{D3B60D6F-4D0F-4D33-B2A7-159C8583FF00}"/>
              </a:ext>
            </a:extLst>
          </p:cNvPr>
          <p:cNvSpPr>
            <a:spLocks noGrp="1"/>
          </p:cNvSpPr>
          <p:nvPr>
            <p:ph idx="1"/>
          </p:nvPr>
        </p:nvSpPr>
        <p:spPr>
          <a:xfrm>
            <a:off x="163512" y="1196721"/>
            <a:ext cx="5439390" cy="4886838"/>
          </a:xfrm>
        </p:spPr>
        <p:txBody>
          <a:bodyPr/>
          <a:lstStyle/>
          <a:p>
            <a:pPr marL="285750" indent="-285750">
              <a:buFont typeface="Arial" panose="020B0604020202020204" pitchFamily="34" charset="0"/>
              <a:buChar char="•"/>
            </a:pPr>
            <a:r>
              <a:rPr lang="en-US" sz="1800" dirty="0"/>
              <a:t>Deputies will become more familiar with behavior health concerns and its risk assessment. </a:t>
            </a:r>
          </a:p>
          <a:p>
            <a:pPr marL="285750" indent="-285750">
              <a:buFont typeface="Arial" panose="020B0604020202020204" pitchFamily="34" charset="0"/>
              <a:buChar char="•"/>
            </a:pPr>
            <a:r>
              <a:rPr lang="en-US" sz="1800" dirty="0"/>
              <a:t>Deputies will identify De-escalation techniques and how to apply them when dealing with a mentally disturbed person.  </a:t>
            </a:r>
          </a:p>
          <a:p>
            <a:pPr marL="285750" indent="-285750">
              <a:buFont typeface="Arial" panose="020B0604020202020204" pitchFamily="34" charset="0"/>
              <a:buChar char="•"/>
            </a:pPr>
            <a:r>
              <a:rPr lang="en-US" sz="1800" dirty="0"/>
              <a:t>Deputies will be able to identify the different responses to court ordered petitions Vs. On-view petitions. </a:t>
            </a:r>
          </a:p>
          <a:p>
            <a:pPr marL="285750" indent="-285750">
              <a:buFont typeface="Arial" panose="020B0604020202020204" pitchFamily="34" charset="0"/>
              <a:buChar char="•"/>
            </a:pPr>
            <a:r>
              <a:rPr lang="en-US" sz="1800" dirty="0"/>
              <a:t>Deputies will be able to properly fill out an emergency petition. </a:t>
            </a:r>
          </a:p>
          <a:p>
            <a:pPr marL="285750" indent="-285750">
              <a:buFont typeface="Arial" panose="020B0604020202020204" pitchFamily="34" charset="0"/>
              <a:buChar char="•"/>
            </a:pPr>
            <a:r>
              <a:rPr lang="en-US" sz="1800" dirty="0"/>
              <a:t>Deputies will learn Defensive Tactics techniques to safely take individuals into custody. </a:t>
            </a:r>
          </a:p>
          <a:p>
            <a:endParaRPr lang="en-US" dirty="0"/>
          </a:p>
        </p:txBody>
      </p:sp>
      <p:pic>
        <p:nvPicPr>
          <p:cNvPr id="8" name="Picture Placeholder 7" descr="Digital Data">
            <a:extLst>
              <a:ext uri="{FF2B5EF4-FFF2-40B4-BE49-F238E27FC236}">
                <a16:creationId xmlns:a16="http://schemas.microsoft.com/office/drawing/2014/main" id="{06D2324F-3B7B-45EF-9584-C8EADD2C8C0B}"/>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6500305" y="1728280"/>
            <a:ext cx="3448558" cy="3448558"/>
          </a:xfrm>
        </p:spPr>
      </p:pic>
      <p:pic>
        <p:nvPicPr>
          <p:cNvPr id="10" name="Picture Placeholder 9" descr="Data Points ">
            <a:extLst>
              <a:ext uri="{FF2B5EF4-FFF2-40B4-BE49-F238E27FC236}">
                <a16:creationId xmlns:a16="http://schemas.microsoft.com/office/drawing/2014/main" id="{71F862F9-0E8A-4DB9-8083-1C3AA6E5D777}"/>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a:stretch/>
        </p:blipFill>
        <p:spPr>
          <a:xfrm>
            <a:off x="8918575" y="596392"/>
            <a:ext cx="2263776" cy="2263776"/>
          </a:xfrm>
        </p:spPr>
      </p:pic>
      <p:pic>
        <p:nvPicPr>
          <p:cNvPr id="12" name="Picture Placeholder 11" descr="Data Background">
            <a:extLst>
              <a:ext uri="{FF2B5EF4-FFF2-40B4-BE49-F238E27FC236}">
                <a16:creationId xmlns:a16="http://schemas.microsoft.com/office/drawing/2014/main" id="{A63F39B9-0715-40B5-8ECB-9B983F99C690}"/>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val="0"/>
              </a:ext>
            </a:extLst>
          </a:blip>
          <a:srcRect/>
          <a:stretch/>
        </p:blipFill>
        <p:spPr>
          <a:xfrm>
            <a:off x="9091612" y="3324733"/>
            <a:ext cx="2936876" cy="2936876"/>
          </a:xfrm>
        </p:spPr>
      </p:pic>
      <p:sp>
        <p:nvSpPr>
          <p:cNvPr id="15" name="Slide Number Placeholder 14">
            <a:extLst>
              <a:ext uri="{FF2B5EF4-FFF2-40B4-BE49-F238E27FC236}">
                <a16:creationId xmlns:a16="http://schemas.microsoft.com/office/drawing/2014/main" id="{3B199C97-F175-437D-8311-DB662925C063}"/>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2</a:t>
            </a:fld>
            <a:endParaRPr lang="en-US"/>
          </a:p>
        </p:txBody>
      </p:sp>
    </p:spTree>
    <p:extLst>
      <p:ext uri="{BB962C8B-B14F-4D97-AF65-F5344CB8AC3E}">
        <p14:creationId xmlns:p14="http://schemas.microsoft.com/office/powerpoint/2010/main" val="23132348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1FE52-641F-227C-5E87-668CCD2C50A0}"/>
              </a:ext>
            </a:extLst>
          </p:cNvPr>
          <p:cNvSpPr>
            <a:spLocks noGrp="1"/>
          </p:cNvSpPr>
          <p:nvPr>
            <p:ph type="title"/>
          </p:nvPr>
        </p:nvSpPr>
        <p:spPr/>
        <p:txBody>
          <a:bodyPr/>
          <a:lstStyle/>
          <a:p>
            <a:r>
              <a:rPr lang="en-US" sz="4000" dirty="0"/>
              <a:t>Responding to calls</a:t>
            </a:r>
          </a:p>
        </p:txBody>
      </p:sp>
      <p:sp>
        <p:nvSpPr>
          <p:cNvPr id="3" name="Content Placeholder 2">
            <a:extLst>
              <a:ext uri="{FF2B5EF4-FFF2-40B4-BE49-F238E27FC236}">
                <a16:creationId xmlns:a16="http://schemas.microsoft.com/office/drawing/2014/main" id="{01D6934F-373D-2D52-C63B-E63560E6D235}"/>
              </a:ext>
            </a:extLst>
          </p:cNvPr>
          <p:cNvSpPr>
            <a:spLocks noGrp="1"/>
          </p:cNvSpPr>
          <p:nvPr>
            <p:ph idx="1"/>
          </p:nvPr>
        </p:nvSpPr>
        <p:spPr/>
        <p:txBody>
          <a:bodyPr/>
          <a:lstStyle/>
          <a:p>
            <a:r>
              <a:rPr lang="en-US" dirty="0"/>
              <a:t>Deputies should obtain as much information as possible to assess and stabilize the situation. </a:t>
            </a:r>
          </a:p>
          <a:p>
            <a:r>
              <a:rPr lang="en-US" dirty="0"/>
              <a:t>Deputies should identify the nature of the problem behavior and/or events that may have precipitated the persons behavior and particularly, the presence of weapons. </a:t>
            </a:r>
          </a:p>
          <a:p>
            <a:r>
              <a:rPr lang="en-US" dirty="0"/>
              <a:t>While making contact subjects in mental health incidents deputies shall follow the guidelines according to the General Orders Manual and make every attempt to keep the situation stabilized. </a:t>
            </a:r>
          </a:p>
          <a:p>
            <a:r>
              <a:rPr lang="en-US" dirty="0"/>
              <a:t>If the deputy make the decision to initiate an emergency evaluation petition, the deputies shall as early as possible place the subject in restraints to avoid any risk of harm to themselves or others.  </a:t>
            </a:r>
          </a:p>
        </p:txBody>
      </p:sp>
      <p:sp>
        <p:nvSpPr>
          <p:cNvPr id="6" name="Slide Number Placeholder 5">
            <a:extLst>
              <a:ext uri="{FF2B5EF4-FFF2-40B4-BE49-F238E27FC236}">
                <a16:creationId xmlns:a16="http://schemas.microsoft.com/office/drawing/2014/main" id="{3D5B60EB-7915-0550-E334-0A06F70CAA24}"/>
              </a:ext>
            </a:extLst>
          </p:cNvPr>
          <p:cNvSpPr>
            <a:spLocks noGrp="1"/>
          </p:cNvSpPr>
          <p:nvPr>
            <p:ph type="sldNum" sz="quarter" idx="12"/>
          </p:nvPr>
        </p:nvSpPr>
        <p:spPr/>
        <p:txBody>
          <a:bodyPr/>
          <a:lstStyle/>
          <a:p>
            <a:fld id="{DBA1B0FB-D917-4C8C-928F-313BD683BF39}" type="slidenum">
              <a:rPr lang="en-US" smtClean="0"/>
              <a:t>20</a:t>
            </a:fld>
            <a:endParaRPr lang="en-US"/>
          </a:p>
        </p:txBody>
      </p:sp>
    </p:spTree>
    <p:extLst>
      <p:ext uri="{BB962C8B-B14F-4D97-AF65-F5344CB8AC3E}">
        <p14:creationId xmlns:p14="http://schemas.microsoft.com/office/powerpoint/2010/main" val="2426658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7CB62-7DC5-4E7C-9F3A-BC1FCA13D3D8}"/>
              </a:ext>
            </a:extLst>
          </p:cNvPr>
          <p:cNvSpPr>
            <a:spLocks noGrp="1"/>
          </p:cNvSpPr>
          <p:nvPr>
            <p:ph type="title"/>
          </p:nvPr>
        </p:nvSpPr>
        <p:spPr>
          <a:xfrm>
            <a:off x="550863" y="4508500"/>
            <a:ext cx="4500562" cy="2152600"/>
          </a:xfrm>
        </p:spPr>
        <p:txBody>
          <a:bodyPr/>
          <a:lstStyle/>
          <a:p>
            <a:pPr marL="342900" marR="0" lvl="0" indent="-342900" defTabSz="457200" rtl="0" eaLnBrk="1" fontAlgn="base" latinLnBrk="0" hangingPunct="1">
              <a:lnSpc>
                <a:spcPct val="90000"/>
              </a:lnSpc>
              <a:spcBef>
                <a:spcPts val="1000"/>
              </a:spcBef>
              <a:spcAft>
                <a:spcPct val="0"/>
              </a:spcAft>
              <a:tabLst/>
              <a:defRPr/>
            </a:pPr>
            <a:r>
              <a:rPr kumimoji="0" lang="en-US" altLang="en-US" sz="2800" b="1" i="0" u="none" strike="noStrike" kern="1200" cap="none" spc="0" normalizeH="0" baseline="0" noProof="0" dirty="0">
                <a:ln>
                  <a:noFill/>
                </a:ln>
                <a:solidFill>
                  <a:srgbClr val="FFFF00"/>
                </a:solidFill>
                <a:effectLst/>
                <a:uLnTx/>
                <a:uFillTx/>
                <a:latin typeface="Century Gothic" panose="020B0502020202020204"/>
                <a:ea typeface="+mj-ea"/>
                <a:cs typeface="+mj-cs"/>
              </a:rPr>
              <a:t>Immediate tools on your Duty belt and your personal weapons.</a:t>
            </a:r>
            <a:br>
              <a:rPr kumimoji="0" lang="en-US" altLang="en-US" sz="2800" b="1" i="0" u="none" strike="noStrike" kern="1200" cap="none" spc="0" normalizeH="0" baseline="0" noProof="0" dirty="0">
                <a:ln>
                  <a:noFill/>
                </a:ln>
                <a:solidFill>
                  <a:srgbClr val="FFFF00"/>
                </a:solidFill>
                <a:effectLst/>
                <a:uLnTx/>
                <a:uFillTx/>
                <a:latin typeface="Century Gothic" panose="020B0502020202020204"/>
                <a:ea typeface="+mj-ea"/>
                <a:cs typeface="+mj-cs"/>
              </a:rPr>
            </a:br>
            <a:endParaRPr lang="en-US" dirty="0"/>
          </a:p>
        </p:txBody>
      </p:sp>
      <p:pic>
        <p:nvPicPr>
          <p:cNvPr id="12" name="Picture Placeholder 11">
            <a:extLst>
              <a:ext uri="{FF2B5EF4-FFF2-40B4-BE49-F238E27FC236}">
                <a16:creationId xmlns:a16="http://schemas.microsoft.com/office/drawing/2014/main" id="{2141FF89-FE9B-43AB-CC91-DF13EC681DFA}"/>
              </a:ext>
            </a:extLst>
          </p:cNvPr>
          <p:cNvPicPr>
            <a:picLocks noGrp="1" noChangeAspect="1"/>
          </p:cNvPicPr>
          <p:nvPr>
            <p:ph type="pic" sz="quarter" idx="14"/>
          </p:nvPr>
        </p:nvPicPr>
        <p:blipFill>
          <a:blip r:embed="rId2"/>
          <a:srcRect t="27956" b="27956"/>
          <a:stretch>
            <a:fillRect/>
          </a:stretch>
        </p:blipFill>
        <p:spPr>
          <a:prstGeom prst="rect">
            <a:avLst/>
          </a:prstGeom>
        </p:spPr>
      </p:pic>
      <p:pic>
        <p:nvPicPr>
          <p:cNvPr id="14" name="Picture Placeholder 13">
            <a:extLst>
              <a:ext uri="{FF2B5EF4-FFF2-40B4-BE49-F238E27FC236}">
                <a16:creationId xmlns:a16="http://schemas.microsoft.com/office/drawing/2014/main" id="{7D3B2B7C-FABB-0475-FE59-4E1D2AD09F97}"/>
              </a:ext>
            </a:extLst>
          </p:cNvPr>
          <p:cNvPicPr>
            <a:picLocks noGrp="1" noChangeAspect="1"/>
          </p:cNvPicPr>
          <p:nvPr>
            <p:ph type="pic" sz="quarter" idx="16"/>
          </p:nvPr>
        </p:nvPicPr>
        <p:blipFill>
          <a:blip r:embed="rId3"/>
          <a:srcRect l="28770" r="28770"/>
          <a:stretch>
            <a:fillRect/>
          </a:stretch>
        </p:blipFill>
        <p:spPr>
          <a:prstGeom prst="rect">
            <a:avLst/>
          </a:prstGeom>
        </p:spPr>
      </p:pic>
      <p:sp>
        <p:nvSpPr>
          <p:cNvPr id="7" name="Date Placeholder 6">
            <a:extLst>
              <a:ext uri="{FF2B5EF4-FFF2-40B4-BE49-F238E27FC236}">
                <a16:creationId xmlns:a16="http://schemas.microsoft.com/office/drawing/2014/main" id="{63389487-BCE4-C3E4-A6B0-666A0AA10EFD}"/>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9B698A46-79E1-5841-9BD5-BDCB9F00210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9BE0F61-3AB6-400B-A243-08F5648A3D8F}"/>
              </a:ext>
            </a:extLst>
          </p:cNvPr>
          <p:cNvSpPr>
            <a:spLocks noGrp="1"/>
          </p:cNvSpPr>
          <p:nvPr>
            <p:ph type="sldNum" sz="quarter" idx="12"/>
          </p:nvPr>
        </p:nvSpPr>
        <p:spPr/>
        <p:txBody>
          <a:bodyPr/>
          <a:lstStyle/>
          <a:p>
            <a:fld id="{DBA1B0FB-D917-4C8C-928F-313BD683BF39}" type="slidenum">
              <a:rPr lang="en-US" smtClean="0"/>
              <a:t>21</a:t>
            </a:fld>
            <a:endParaRPr lang="en-US"/>
          </a:p>
        </p:txBody>
      </p:sp>
      <p:sp>
        <p:nvSpPr>
          <p:cNvPr id="10" name="Content Placeholder 9">
            <a:extLst>
              <a:ext uri="{FF2B5EF4-FFF2-40B4-BE49-F238E27FC236}">
                <a16:creationId xmlns:a16="http://schemas.microsoft.com/office/drawing/2014/main" id="{2C11CD02-6965-84D1-555B-9358F4B95904}"/>
              </a:ext>
            </a:extLst>
          </p:cNvPr>
          <p:cNvSpPr>
            <a:spLocks noGrp="1"/>
          </p:cNvSpPr>
          <p:nvPr>
            <p:ph sz="quarter" idx="15"/>
          </p:nvPr>
        </p:nvSpPr>
        <p:spPr>
          <a:xfrm>
            <a:off x="5262411" y="4508500"/>
            <a:ext cx="6221412" cy="2152600"/>
          </a:xfrm>
        </p:spPr>
        <p:txBody>
          <a:bodyPr/>
          <a:lstStyle/>
          <a:p>
            <a:pPr marL="742950" marR="0" lvl="1" indent="-285750" algn="l" defTabSz="457200" rtl="0" eaLnBrk="1" fontAlgn="base" latinLnBrk="0" hangingPunct="1">
              <a:lnSpc>
                <a:spcPct val="90000"/>
              </a:lnSpc>
              <a:spcBef>
                <a:spcPts val="1000"/>
              </a:spcBef>
              <a:spcAft>
                <a:spcPct val="0"/>
              </a:spcAft>
              <a:buClr>
                <a:srgbClr val="999999"/>
              </a:buClr>
              <a:buSzPct val="80000"/>
              <a:buFont typeface="Wingdings 3" panose="05040102010807070707" pitchFamily="18" charset="2"/>
              <a:buChar char=""/>
              <a:tabLst/>
              <a:defRPr/>
            </a:pPr>
            <a:r>
              <a:rPr kumimoji="0" lang="en-US" altLang="en-US" sz="2600" b="0" i="0" u="none" strike="noStrike" kern="1200" cap="none" spc="0" normalizeH="0" baseline="0" noProof="0" dirty="0">
                <a:ln>
                  <a:noFill/>
                </a:ln>
                <a:solidFill>
                  <a:prstClr val="white"/>
                </a:solidFill>
                <a:effectLst/>
                <a:uLnTx/>
                <a:uFillTx/>
                <a:latin typeface="Century Gothic" panose="020B0502020202020204"/>
                <a:ea typeface="+mj-ea"/>
                <a:cs typeface="+mj-cs"/>
              </a:rPr>
              <a:t>ASP Baton</a:t>
            </a:r>
          </a:p>
          <a:p>
            <a:pPr marL="742950" marR="0" lvl="1" indent="-285750" algn="l" defTabSz="457200" rtl="0" eaLnBrk="1" fontAlgn="base" latinLnBrk="0" hangingPunct="1">
              <a:lnSpc>
                <a:spcPct val="90000"/>
              </a:lnSpc>
              <a:spcBef>
                <a:spcPts val="1000"/>
              </a:spcBef>
              <a:spcAft>
                <a:spcPct val="0"/>
              </a:spcAft>
              <a:buClr>
                <a:srgbClr val="999999"/>
              </a:buClr>
              <a:buSzPct val="80000"/>
              <a:buFont typeface="Wingdings 3" panose="05040102010807070707" pitchFamily="18" charset="2"/>
              <a:buChar char=""/>
              <a:tabLst/>
              <a:defRPr/>
            </a:pPr>
            <a:r>
              <a:rPr kumimoji="0" lang="en-US" altLang="en-US" sz="2600" b="0" i="0" u="none" strike="noStrike" kern="1200" cap="none" spc="0" normalizeH="0" baseline="0" noProof="0" dirty="0">
                <a:ln>
                  <a:noFill/>
                </a:ln>
                <a:solidFill>
                  <a:prstClr val="white"/>
                </a:solidFill>
                <a:effectLst/>
                <a:uLnTx/>
                <a:uFillTx/>
                <a:latin typeface="Century Gothic" panose="020B0502020202020204"/>
                <a:ea typeface="+mj-ea"/>
                <a:cs typeface="+mj-cs"/>
              </a:rPr>
              <a:t>OC Spray</a:t>
            </a:r>
          </a:p>
          <a:p>
            <a:pPr marL="742950" marR="0" lvl="1" indent="-285750" algn="l" defTabSz="457200" rtl="0" eaLnBrk="1" fontAlgn="base" latinLnBrk="0" hangingPunct="1">
              <a:lnSpc>
                <a:spcPct val="90000"/>
              </a:lnSpc>
              <a:spcBef>
                <a:spcPts val="1000"/>
              </a:spcBef>
              <a:spcAft>
                <a:spcPct val="0"/>
              </a:spcAft>
              <a:buClr>
                <a:srgbClr val="999999"/>
              </a:buClr>
              <a:buSzPct val="80000"/>
              <a:buFont typeface="Wingdings 3" panose="05040102010807070707" pitchFamily="18" charset="2"/>
              <a:buChar char=""/>
              <a:tabLst/>
              <a:defRPr/>
            </a:pPr>
            <a:r>
              <a:rPr kumimoji="0" lang="en-US" altLang="en-US" sz="2600" b="0" i="0" u="none" strike="noStrike" kern="1200" cap="none" spc="0" normalizeH="0" baseline="0" noProof="0" dirty="0">
                <a:ln>
                  <a:noFill/>
                </a:ln>
                <a:solidFill>
                  <a:prstClr val="white"/>
                </a:solidFill>
                <a:effectLst/>
                <a:uLnTx/>
                <a:uFillTx/>
                <a:latin typeface="Century Gothic" panose="020B0502020202020204"/>
                <a:ea typeface="+mj-ea"/>
                <a:cs typeface="+mj-cs"/>
              </a:rPr>
              <a:t>Handcuffs</a:t>
            </a:r>
          </a:p>
          <a:p>
            <a:pPr marL="742950" marR="0" lvl="1" indent="-285750" algn="l" defTabSz="457200" rtl="0" eaLnBrk="1" fontAlgn="base" latinLnBrk="0" hangingPunct="1">
              <a:lnSpc>
                <a:spcPct val="90000"/>
              </a:lnSpc>
              <a:spcBef>
                <a:spcPts val="1000"/>
              </a:spcBef>
              <a:spcAft>
                <a:spcPct val="0"/>
              </a:spcAft>
              <a:buClr>
                <a:srgbClr val="999999"/>
              </a:buClr>
              <a:buSzPct val="80000"/>
              <a:buFont typeface="Wingdings 3" panose="05040102010807070707" pitchFamily="18" charset="2"/>
              <a:buChar char=""/>
              <a:tabLst/>
              <a:defRPr/>
            </a:pPr>
            <a:r>
              <a:rPr kumimoji="0" lang="en-US" altLang="en-US" sz="2600" b="0" i="0" u="none" strike="noStrike" kern="1200" cap="none" spc="0" normalizeH="0" baseline="0" noProof="0" dirty="0" err="1">
                <a:ln>
                  <a:noFill/>
                </a:ln>
                <a:solidFill>
                  <a:prstClr val="white"/>
                </a:solidFill>
                <a:effectLst/>
                <a:uLnTx/>
                <a:uFillTx/>
                <a:latin typeface="Century Gothic" panose="020B0502020202020204"/>
                <a:ea typeface="+mj-ea"/>
                <a:cs typeface="+mj-cs"/>
              </a:rPr>
              <a:t>Ripp</a:t>
            </a:r>
            <a:r>
              <a:rPr kumimoji="0" lang="en-US" altLang="en-US" sz="2600" b="0" i="0" u="none" strike="noStrike" kern="1200" cap="none" spc="0" normalizeH="0" baseline="0" noProof="0" dirty="0">
                <a:ln>
                  <a:noFill/>
                </a:ln>
                <a:solidFill>
                  <a:prstClr val="white"/>
                </a:solidFill>
                <a:effectLst/>
                <a:uLnTx/>
                <a:uFillTx/>
                <a:latin typeface="Century Gothic" panose="020B0502020202020204"/>
                <a:ea typeface="+mj-ea"/>
                <a:cs typeface="+mj-cs"/>
              </a:rPr>
              <a:t> Hobble</a:t>
            </a:r>
          </a:p>
          <a:p>
            <a:pPr marL="742950" marR="0" lvl="1" indent="-285750" algn="l" defTabSz="457200" rtl="0" eaLnBrk="1" fontAlgn="base" latinLnBrk="0" hangingPunct="1">
              <a:lnSpc>
                <a:spcPct val="90000"/>
              </a:lnSpc>
              <a:spcBef>
                <a:spcPts val="1000"/>
              </a:spcBef>
              <a:spcAft>
                <a:spcPct val="0"/>
              </a:spcAft>
              <a:buClr>
                <a:srgbClr val="999999"/>
              </a:buClr>
              <a:buSzPct val="80000"/>
              <a:buFont typeface="Wingdings 3" panose="05040102010807070707" pitchFamily="18" charset="2"/>
              <a:buChar char=""/>
              <a:tabLst/>
              <a:defRPr/>
            </a:pPr>
            <a:r>
              <a:rPr kumimoji="0" lang="en-US" altLang="en-US" sz="2600" b="0" i="0" u="none" strike="noStrike" kern="1200" cap="none" spc="0" normalizeH="0" baseline="0" noProof="0" dirty="0">
                <a:ln>
                  <a:noFill/>
                </a:ln>
                <a:solidFill>
                  <a:prstClr val="white"/>
                </a:solidFill>
                <a:effectLst/>
                <a:uLnTx/>
                <a:uFillTx/>
                <a:latin typeface="Century Gothic" panose="020B0502020202020204"/>
                <a:ea typeface="+mj-ea"/>
                <a:cs typeface="+mj-cs"/>
              </a:rPr>
              <a:t>Hands &amp; Feet</a:t>
            </a:r>
          </a:p>
          <a:p>
            <a:endParaRPr lang="en-US" dirty="0"/>
          </a:p>
        </p:txBody>
      </p:sp>
      <p:pic>
        <p:nvPicPr>
          <p:cNvPr id="11" name="Picture 12" descr="D:\My Pictures\stancuffs.jpg">
            <a:extLst>
              <a:ext uri="{FF2B5EF4-FFF2-40B4-BE49-F238E27FC236}">
                <a16:creationId xmlns:a16="http://schemas.microsoft.com/office/drawing/2014/main" id="{97466C9D-D0ED-D2C4-1CB8-130FEB57E8AF}"/>
              </a:ext>
            </a:extLst>
          </p:cNvPr>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l="18666" r="18666"/>
          <a:stretch>
            <a:fillRect/>
          </a:stretch>
        </p:blipFill>
        <p:spPr bwMode="auto">
          <a:xfrm>
            <a:off x="0" y="0"/>
            <a:ext cx="3054350" cy="37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D:\My Pictures\BATON26Inch.gif">
            <a:extLst>
              <a:ext uri="{FF2B5EF4-FFF2-40B4-BE49-F238E27FC236}">
                <a16:creationId xmlns:a16="http://schemas.microsoft.com/office/drawing/2014/main" id="{FFEAECCE-FE8E-4188-3219-8D3A13D3D3B8}"/>
              </a:ext>
            </a:extLst>
          </p:cNvPr>
          <p:cNvPicPr>
            <a:picLocks noGrp="1" noChangeAspect="1" noChangeArrowheads="1"/>
          </p:cNvPicPr>
          <p:nvPr>
            <p:ph type="pic" sz="quarter" idx="15"/>
          </p:nvPr>
        </p:nvPicPr>
        <p:blipFill>
          <a:blip r:embed="rId5">
            <a:extLst>
              <a:ext uri="{28A0092B-C50C-407E-A947-70E740481C1C}">
                <a14:useLocalDpi xmlns:a14="http://schemas.microsoft.com/office/drawing/2010/main" val="0"/>
              </a:ext>
            </a:extLst>
          </a:blip>
          <a:srcRect l="9563" r="9563"/>
          <a:stretch>
            <a:fillRect/>
          </a:stretch>
        </p:blipFill>
        <p:spPr bwMode="auto">
          <a:xfrm>
            <a:off x="6083300" y="0"/>
            <a:ext cx="3054350" cy="37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197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strVal val="4/3*#ppt_w"/>
                                          </p:val>
                                        </p:tav>
                                        <p:tav tm="100000">
                                          <p:val>
                                            <p:strVal val="#ppt_w"/>
                                          </p:val>
                                        </p:tav>
                                      </p:tavLst>
                                    </p:anim>
                                    <p:anim calcmode="lin" valueType="num">
                                      <p:cBhvr>
                                        <p:cTn id="8" dur="500" fill="hold"/>
                                        <p:tgtEl>
                                          <p:spTgt spid="11"/>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0" fill="hold"/>
                                        <p:tgtEl>
                                          <p:spTgt spid="13"/>
                                        </p:tgtEl>
                                        <p:attrNameLst>
                                          <p:attrName>ppt_w</p:attrName>
                                        </p:attrNameLst>
                                      </p:cBhvr>
                                      <p:tavLst>
                                        <p:tav tm="0" fmla="#ppt_w*sin(2.5*pi*$)">
                                          <p:val>
                                            <p:fltVal val="0"/>
                                          </p:val>
                                        </p:tav>
                                        <p:tav tm="100000">
                                          <p:val>
                                            <p:fltVal val="1"/>
                                          </p:val>
                                        </p:tav>
                                      </p:tavLst>
                                    </p:anim>
                                    <p:anim calcmode="lin" valueType="num">
                                      <p:cBhvr>
                                        <p:cTn id="14" dur="5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BFA8FC-1541-5528-0B31-82B78D8244B4}"/>
              </a:ext>
            </a:extLst>
          </p:cNvPr>
          <p:cNvSpPr>
            <a:spLocks noGrp="1"/>
          </p:cNvSpPr>
          <p:nvPr>
            <p:ph type="title"/>
          </p:nvPr>
        </p:nvSpPr>
        <p:spPr/>
        <p:txBody>
          <a:bodyPr/>
          <a:lstStyle/>
          <a:p>
            <a:pPr algn="ctr"/>
            <a:r>
              <a:rPr lang="en-US" dirty="0"/>
              <a:t>Wrap System Application</a:t>
            </a:r>
          </a:p>
        </p:txBody>
      </p:sp>
      <p:pic>
        <p:nvPicPr>
          <p:cNvPr id="7" name="Online Media 6" title="WRAP Application">
            <a:hlinkClick r:id="" action="ppaction://media"/>
            <a:extLst>
              <a:ext uri="{FF2B5EF4-FFF2-40B4-BE49-F238E27FC236}">
                <a16:creationId xmlns:a16="http://schemas.microsoft.com/office/drawing/2014/main" id="{58842C52-2C98-9866-4854-4D8BFB8DCB33}"/>
              </a:ext>
            </a:extLst>
          </p:cNvPr>
          <p:cNvPicPr>
            <a:picLocks noGrp="1" noRot="1" noChangeAspect="1"/>
          </p:cNvPicPr>
          <p:nvPr>
            <p:ph idx="1"/>
            <a:videoFile r:link="rId1"/>
          </p:nvPr>
        </p:nvPicPr>
        <p:blipFill>
          <a:blip r:embed="rId3"/>
          <a:stretch>
            <a:fillRect/>
          </a:stretch>
        </p:blipFill>
        <p:spPr>
          <a:xfrm>
            <a:off x="2574925" y="2112963"/>
            <a:ext cx="7043738" cy="3979862"/>
          </a:xfrm>
          <a:prstGeom prst="rect">
            <a:avLst/>
          </a:prstGeom>
        </p:spPr>
      </p:pic>
      <p:sp>
        <p:nvSpPr>
          <p:cNvPr id="2" name="Date Placeholder 1">
            <a:extLst>
              <a:ext uri="{FF2B5EF4-FFF2-40B4-BE49-F238E27FC236}">
                <a16:creationId xmlns:a16="http://schemas.microsoft.com/office/drawing/2014/main" id="{D41DAE08-7D73-72DF-2979-12E925EBDA21}"/>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D47DD893-3DD6-F216-4639-64EADB5C735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5EB45F3-3E1E-681A-BA44-6358E296E8A4}"/>
              </a:ext>
            </a:extLst>
          </p:cNvPr>
          <p:cNvSpPr>
            <a:spLocks noGrp="1"/>
          </p:cNvSpPr>
          <p:nvPr>
            <p:ph type="sldNum" sz="quarter" idx="12"/>
          </p:nvPr>
        </p:nvSpPr>
        <p:spPr/>
        <p:txBody>
          <a:bodyPr/>
          <a:lstStyle/>
          <a:p>
            <a:fld id="{DBA1B0FB-D917-4C8C-928F-313BD683BF39}" type="slidenum">
              <a:rPr lang="en-US" smtClean="0"/>
              <a:t>22</a:t>
            </a:fld>
            <a:endParaRPr lang="en-US"/>
          </a:p>
        </p:txBody>
      </p:sp>
    </p:spTree>
    <p:extLst>
      <p:ext uri="{BB962C8B-B14F-4D97-AF65-F5344CB8AC3E}">
        <p14:creationId xmlns:p14="http://schemas.microsoft.com/office/powerpoint/2010/main" val="224505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F62A3-EEE1-B722-E4E7-F4154CA7EC85}"/>
              </a:ext>
            </a:extLst>
          </p:cNvPr>
          <p:cNvSpPr>
            <a:spLocks noGrp="1"/>
          </p:cNvSpPr>
          <p:nvPr>
            <p:ph type="title"/>
          </p:nvPr>
        </p:nvSpPr>
        <p:spPr/>
        <p:txBody>
          <a:bodyPr/>
          <a:lstStyle/>
          <a:p>
            <a:r>
              <a:rPr lang="en-US" dirty="0"/>
              <a:t>                       Questions????</a:t>
            </a:r>
          </a:p>
        </p:txBody>
      </p:sp>
      <p:sp>
        <p:nvSpPr>
          <p:cNvPr id="3" name="Content Placeholder 2">
            <a:extLst>
              <a:ext uri="{FF2B5EF4-FFF2-40B4-BE49-F238E27FC236}">
                <a16:creationId xmlns:a16="http://schemas.microsoft.com/office/drawing/2014/main" id="{D3A65514-54EF-6CC2-BE04-C9D442179147}"/>
              </a:ext>
            </a:extLst>
          </p:cNvPr>
          <p:cNvSpPr>
            <a:spLocks noGrp="1"/>
          </p:cNvSpPr>
          <p:nvPr>
            <p:ph idx="1"/>
          </p:nvPr>
        </p:nvSpPr>
        <p:spPr/>
        <p:txBody>
          <a:bodyPr/>
          <a:lstStyle/>
          <a:p>
            <a:endParaRPr lang="en-US"/>
          </a:p>
        </p:txBody>
      </p:sp>
      <p:sp>
        <p:nvSpPr>
          <p:cNvPr id="6" name="Slide Number Placeholder 5">
            <a:extLst>
              <a:ext uri="{FF2B5EF4-FFF2-40B4-BE49-F238E27FC236}">
                <a16:creationId xmlns:a16="http://schemas.microsoft.com/office/drawing/2014/main" id="{0DF8A98E-751A-7CFA-AE4D-2728C7A84778}"/>
              </a:ext>
            </a:extLst>
          </p:cNvPr>
          <p:cNvSpPr>
            <a:spLocks noGrp="1"/>
          </p:cNvSpPr>
          <p:nvPr>
            <p:ph type="sldNum" sz="quarter" idx="12"/>
          </p:nvPr>
        </p:nvSpPr>
        <p:spPr/>
        <p:txBody>
          <a:bodyPr/>
          <a:lstStyle/>
          <a:p>
            <a:fld id="{DBA1B0FB-D917-4C8C-928F-313BD683BF39}" type="slidenum">
              <a:rPr lang="en-US" smtClean="0"/>
              <a:t>23</a:t>
            </a:fld>
            <a:endParaRPr lang="en-US"/>
          </a:p>
        </p:txBody>
      </p:sp>
    </p:spTree>
    <p:extLst>
      <p:ext uri="{BB962C8B-B14F-4D97-AF65-F5344CB8AC3E}">
        <p14:creationId xmlns:p14="http://schemas.microsoft.com/office/powerpoint/2010/main" val="31565303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3F97B-4C7D-5BFD-2E0F-1539E45E649B}"/>
              </a:ext>
            </a:extLst>
          </p:cNvPr>
          <p:cNvSpPr>
            <a:spLocks noGrp="1"/>
          </p:cNvSpPr>
          <p:nvPr>
            <p:ph type="title"/>
          </p:nvPr>
        </p:nvSpPr>
        <p:spPr/>
        <p:txBody>
          <a:bodyPr/>
          <a:lstStyle/>
          <a:p>
            <a:r>
              <a:rPr lang="en-US" dirty="0"/>
              <a:t>Test/Exam </a:t>
            </a:r>
          </a:p>
        </p:txBody>
      </p:sp>
      <p:sp>
        <p:nvSpPr>
          <p:cNvPr id="4" name="Date Placeholder 3">
            <a:extLst>
              <a:ext uri="{FF2B5EF4-FFF2-40B4-BE49-F238E27FC236}">
                <a16:creationId xmlns:a16="http://schemas.microsoft.com/office/drawing/2014/main" id="{3B0AC101-8B4D-D320-17BB-2279C18DC5EF}"/>
              </a:ext>
            </a:extLst>
          </p:cNvPr>
          <p:cNvSpPr>
            <a:spLocks noGrp="1"/>
          </p:cNvSpPr>
          <p:nvPr>
            <p:ph type="dt" sz="half" idx="10"/>
          </p:nvPr>
        </p:nvSpPr>
        <p:spPr/>
        <p:txBody>
          <a:bodyPr/>
          <a:lstStyle/>
          <a:p>
            <a:r>
              <a:rPr lang="en-US"/>
              <a:t>Tuesday, February 2, 20XX</a:t>
            </a:r>
          </a:p>
        </p:txBody>
      </p:sp>
      <p:sp>
        <p:nvSpPr>
          <p:cNvPr id="5" name="Footer Placeholder 4">
            <a:extLst>
              <a:ext uri="{FF2B5EF4-FFF2-40B4-BE49-F238E27FC236}">
                <a16:creationId xmlns:a16="http://schemas.microsoft.com/office/drawing/2014/main" id="{025EB378-CF2C-3843-9F2B-CD9F8D7A4D1A}"/>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3E21367C-8A9A-AE95-0079-573BDBA8233B}"/>
              </a:ext>
            </a:extLst>
          </p:cNvPr>
          <p:cNvSpPr>
            <a:spLocks noGrp="1"/>
          </p:cNvSpPr>
          <p:nvPr>
            <p:ph type="sldNum" sz="quarter" idx="12"/>
          </p:nvPr>
        </p:nvSpPr>
        <p:spPr/>
        <p:txBody>
          <a:bodyPr/>
          <a:lstStyle/>
          <a:p>
            <a:fld id="{DBA1B0FB-D917-4C8C-928F-313BD683BF39}" type="slidenum">
              <a:rPr lang="en-US" smtClean="0"/>
              <a:t>24</a:t>
            </a:fld>
            <a:endParaRPr lang="en-US"/>
          </a:p>
        </p:txBody>
      </p:sp>
      <p:sp>
        <p:nvSpPr>
          <p:cNvPr id="14" name="Content Placeholder 13">
            <a:extLst>
              <a:ext uri="{FF2B5EF4-FFF2-40B4-BE49-F238E27FC236}">
                <a16:creationId xmlns:a16="http://schemas.microsoft.com/office/drawing/2014/main" id="{A0E76B42-8874-32F8-4B89-5B8448FFAA6F}"/>
              </a:ext>
            </a:extLst>
          </p:cNvPr>
          <p:cNvSpPr>
            <a:spLocks noGrp="1"/>
          </p:cNvSpPr>
          <p:nvPr>
            <p:ph idx="1"/>
          </p:nvPr>
        </p:nvSpPr>
        <p:spPr>
          <a:xfrm>
            <a:off x="550863" y="2113199"/>
            <a:ext cx="11090274" cy="4547901"/>
          </a:xfrm>
        </p:spPr>
        <p:txBody>
          <a:bodyPr/>
          <a:lstStyle/>
          <a:p>
            <a:r>
              <a:rPr lang="en-US" dirty="0"/>
              <a:t>1.  A Deputy along with the assistance from at least one other public safety personnel, shall service an </a:t>
            </a:r>
            <a:r>
              <a:rPr lang="en-US" dirty="0">
                <a:solidFill>
                  <a:srgbClr val="FF0000">
                    <a:alpha val="60000"/>
                  </a:srgbClr>
                </a:solidFill>
              </a:rPr>
              <a:t>Emergency Petition Order. (T/F) </a:t>
            </a:r>
          </a:p>
          <a:p>
            <a:r>
              <a:rPr lang="en-US" dirty="0">
                <a:solidFill>
                  <a:schemeClr val="tx1">
                    <a:lumMod val="65000"/>
                  </a:schemeClr>
                </a:solidFill>
              </a:rPr>
              <a:t>2. _____, _____, and ________ </a:t>
            </a:r>
            <a:r>
              <a:rPr lang="en-US" dirty="0"/>
              <a:t>is essential in these encounters. </a:t>
            </a:r>
            <a:r>
              <a:rPr lang="en-US" dirty="0">
                <a:solidFill>
                  <a:srgbClr val="FF0000">
                    <a:alpha val="60000"/>
                  </a:srgbClr>
                </a:solidFill>
              </a:rPr>
              <a:t>(Fill in the blank)</a:t>
            </a:r>
          </a:p>
          <a:p>
            <a:r>
              <a:rPr lang="en-US" dirty="0"/>
              <a:t>3. Upon contacting the subject who has an active emergency petition order deputies shall at the earliest opportunity, place the subject in custody with the handcuffs properly applied with their hands to the rear to reduce the potential for resistance. </a:t>
            </a:r>
            <a:r>
              <a:rPr lang="en-US" dirty="0">
                <a:solidFill>
                  <a:srgbClr val="FF0000">
                    <a:alpha val="60000"/>
                  </a:srgbClr>
                </a:solidFill>
              </a:rPr>
              <a:t>(T/F)</a:t>
            </a:r>
          </a:p>
          <a:p>
            <a:r>
              <a:rPr lang="en-US" dirty="0"/>
              <a:t>4. It is the policy of the Office of the Sheriff  to ensure a consistently high level of service is provided to all persons with whom contact is made, including those who may have mental illnesses. </a:t>
            </a:r>
            <a:r>
              <a:rPr lang="en-US" dirty="0">
                <a:solidFill>
                  <a:srgbClr val="FF0000">
                    <a:alpha val="60000"/>
                  </a:srgbClr>
                </a:solidFill>
              </a:rPr>
              <a:t>(T/F)</a:t>
            </a:r>
          </a:p>
          <a:p>
            <a:r>
              <a:rPr lang="en-US" dirty="0"/>
              <a:t>5.  A </a:t>
            </a:r>
            <a:r>
              <a:rPr lang="en-US"/>
              <a:t>Court ordered Emergency </a:t>
            </a:r>
            <a:r>
              <a:rPr lang="en-US" dirty="0"/>
              <a:t>Petition expires in how many days? </a:t>
            </a:r>
          </a:p>
          <a:p>
            <a:endParaRPr lang="en-US" dirty="0">
              <a:solidFill>
                <a:srgbClr val="FF0000">
                  <a:alpha val="60000"/>
                </a:srgbClr>
              </a:solidFill>
            </a:endParaRPr>
          </a:p>
          <a:p>
            <a:pPr marL="0" indent="0">
              <a:buNone/>
            </a:pPr>
            <a:r>
              <a:rPr lang="en-US" dirty="0">
                <a:solidFill>
                  <a:srgbClr val="FF0000">
                    <a:alpha val="60000"/>
                  </a:srgbClr>
                </a:solidFill>
              </a:rPr>
              <a:t> </a:t>
            </a:r>
            <a:endParaRPr lang="en-US" dirty="0">
              <a:solidFill>
                <a:schemeClr val="tx1">
                  <a:lumMod val="50000"/>
                  <a:alpha val="60000"/>
                </a:schemeClr>
              </a:solidFill>
            </a:endParaRPr>
          </a:p>
        </p:txBody>
      </p:sp>
    </p:spTree>
    <p:extLst>
      <p:ext uri="{BB962C8B-B14F-4D97-AF65-F5344CB8AC3E}">
        <p14:creationId xmlns:p14="http://schemas.microsoft.com/office/powerpoint/2010/main" val="3316530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3418ADF-358F-4647-A511-FCFFEDA83429}"/>
              </a:ext>
            </a:extLst>
          </p:cNvPr>
          <p:cNvSpPr>
            <a:spLocks noGrp="1"/>
          </p:cNvSpPr>
          <p:nvPr>
            <p:ph type="title"/>
          </p:nvPr>
        </p:nvSpPr>
        <p:spPr>
          <a:xfrm>
            <a:off x="550863" y="4507200"/>
            <a:ext cx="4500562" cy="1562959"/>
          </a:xfrm>
        </p:spPr>
        <p:txBody>
          <a:bodyPr/>
          <a:lstStyle/>
          <a:p>
            <a:r>
              <a:rPr lang="en-US" dirty="0"/>
              <a:t>August 29, 2002</a:t>
            </a:r>
          </a:p>
        </p:txBody>
      </p:sp>
      <p:pic>
        <p:nvPicPr>
          <p:cNvPr id="20" name="Picture Placeholder 19" descr="Data Points Digital background">
            <a:extLst>
              <a:ext uri="{FF2B5EF4-FFF2-40B4-BE49-F238E27FC236}">
                <a16:creationId xmlns:a16="http://schemas.microsoft.com/office/drawing/2014/main" id="{528A7D8D-1AB5-46C4-93FA-D92C2FD51692}"/>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t="42" b="42"/>
          <a:stretch/>
        </p:blipFill>
        <p:spPr>
          <a:xfrm>
            <a:off x="3054096" y="0"/>
            <a:ext cx="3054096" cy="3776472"/>
          </a:xfrm>
        </p:spPr>
      </p:pic>
      <p:pic>
        <p:nvPicPr>
          <p:cNvPr id="25" name="Picture Placeholder 24" descr="Digital Graph Screen">
            <a:extLst>
              <a:ext uri="{FF2B5EF4-FFF2-40B4-BE49-F238E27FC236}">
                <a16:creationId xmlns:a16="http://schemas.microsoft.com/office/drawing/2014/main" id="{B7353C46-ACC1-4078-85C2-26B57B0E58B7}"/>
              </a:ext>
            </a:extLst>
          </p:cNvPr>
          <p:cNvPicPr>
            <a:picLocks noGrp="1" noChangeAspect="1"/>
          </p:cNvPicPr>
          <p:nvPr>
            <p:ph type="pic" sz="quarter" idx="16"/>
          </p:nvPr>
        </p:nvPicPr>
        <p:blipFill rotWithShape="1">
          <a:blip r:embed="rId4" cstate="screen">
            <a:extLst>
              <a:ext uri="{28A0092B-C50C-407E-A947-70E740481C1C}">
                <a14:useLocalDpi xmlns:a14="http://schemas.microsoft.com/office/drawing/2010/main" val="0"/>
              </a:ext>
            </a:extLst>
          </a:blip>
          <a:srcRect t="42" b="42"/>
          <a:stretch/>
        </p:blipFill>
        <p:spPr>
          <a:xfrm>
            <a:off x="9137904" y="0"/>
            <a:ext cx="3054096" cy="3776472"/>
          </a:xfrm>
        </p:spPr>
      </p:pic>
      <p:sp>
        <p:nvSpPr>
          <p:cNvPr id="4" name="Date Placeholder 3">
            <a:extLst>
              <a:ext uri="{FF2B5EF4-FFF2-40B4-BE49-F238E27FC236}">
                <a16:creationId xmlns:a16="http://schemas.microsoft.com/office/drawing/2014/main" id="{0C329F70-04F7-4C70-BCF8-D4371F54EF2F}"/>
              </a:ext>
            </a:extLst>
          </p:cNvPr>
          <p:cNvSpPr>
            <a:spLocks noGrp="1"/>
          </p:cNvSpPr>
          <p:nvPr>
            <p:ph type="dt" sz="half" idx="10"/>
          </p:nvPr>
        </p:nvSpPr>
        <p:spPr>
          <a:xfrm>
            <a:off x="550863" y="6507212"/>
            <a:ext cx="2628900" cy="153888"/>
          </a:xfrm>
        </p:spPr>
        <p:txBody>
          <a:bodyPr/>
          <a:lstStyle/>
          <a:p>
            <a:endParaRPr lang="en-US" dirty="0"/>
          </a:p>
        </p:txBody>
      </p:sp>
      <p:sp>
        <p:nvSpPr>
          <p:cNvPr id="6" name="Slide Number Placeholder 5">
            <a:extLst>
              <a:ext uri="{FF2B5EF4-FFF2-40B4-BE49-F238E27FC236}">
                <a16:creationId xmlns:a16="http://schemas.microsoft.com/office/drawing/2014/main" id="{9ED907F8-C614-4D59-A03F-BF9CD5E35703}"/>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3</a:t>
            </a:fld>
            <a:endParaRPr lang="en-US"/>
          </a:p>
        </p:txBody>
      </p:sp>
      <p:sp>
        <p:nvSpPr>
          <p:cNvPr id="12" name="Content Placeholder 11">
            <a:extLst>
              <a:ext uri="{FF2B5EF4-FFF2-40B4-BE49-F238E27FC236}">
                <a16:creationId xmlns:a16="http://schemas.microsoft.com/office/drawing/2014/main" id="{E5127060-CDBF-435F-9009-A5451CCE305D}"/>
              </a:ext>
            </a:extLst>
          </p:cNvPr>
          <p:cNvSpPr>
            <a:spLocks noGrp="1"/>
          </p:cNvSpPr>
          <p:nvPr>
            <p:ph sz="quarter" idx="15"/>
          </p:nvPr>
        </p:nvSpPr>
        <p:spPr>
          <a:xfrm>
            <a:off x="5262563" y="4508500"/>
            <a:ext cx="6221412" cy="1563688"/>
          </a:xfrm>
          <a:noFill/>
        </p:spPr>
        <p:txBody>
          <a:bodyPr>
            <a:normAutofit fontScale="85000" lnSpcReduction="10000"/>
          </a:bodyPr>
          <a:lstStyle/>
          <a:p>
            <a:r>
              <a:rPr lang="en-US" dirty="0"/>
              <a:t>PFC Elizabeth Magruder and Sergeant James Arnaud were shot and killed while attempting to serve a Psychiatric Petition on an individual in a home in the 9300 block of </a:t>
            </a:r>
            <a:r>
              <a:rPr lang="en-US" dirty="0" err="1"/>
              <a:t>Lynmont</a:t>
            </a:r>
            <a:r>
              <a:rPr lang="en-US" dirty="0"/>
              <a:t> Drive in Adelphi at 9:30PM. The subject retreated to a rear bedroom and opened fire with a handgun. Sergeant Arnaud was shot in the throat and PFC Magruder was shot in the back of the head. </a:t>
            </a:r>
          </a:p>
        </p:txBody>
      </p:sp>
      <p:pic>
        <p:nvPicPr>
          <p:cNvPr id="8" name="Picture Placeholder 7">
            <a:extLst>
              <a:ext uri="{FF2B5EF4-FFF2-40B4-BE49-F238E27FC236}">
                <a16:creationId xmlns:a16="http://schemas.microsoft.com/office/drawing/2014/main" id="{5F1033EB-3694-9D2A-CF08-95BF174E138B}"/>
              </a:ext>
            </a:extLst>
          </p:cNvPr>
          <p:cNvPicPr>
            <a:picLocks noGrp="1" noChangeAspect="1"/>
          </p:cNvPicPr>
          <p:nvPr>
            <p:ph type="pic" sz="quarter" idx="13"/>
          </p:nvPr>
        </p:nvPicPr>
        <p:blipFill>
          <a:blip r:embed="rId5"/>
          <a:srcRect t="37" b="37"/>
          <a:stretch>
            <a:fillRect/>
          </a:stretch>
        </p:blipFill>
        <p:spPr>
          <a:prstGeom prst="rect">
            <a:avLst/>
          </a:prstGeom>
        </p:spPr>
      </p:pic>
      <p:pic>
        <p:nvPicPr>
          <p:cNvPr id="13" name="Picture Placeholder 12">
            <a:extLst>
              <a:ext uri="{FF2B5EF4-FFF2-40B4-BE49-F238E27FC236}">
                <a16:creationId xmlns:a16="http://schemas.microsoft.com/office/drawing/2014/main" id="{C57E5DD1-7489-3C13-FCB3-8FA2EAA4D95F}"/>
              </a:ext>
            </a:extLst>
          </p:cNvPr>
          <p:cNvPicPr>
            <a:picLocks noGrp="1" noChangeAspect="1"/>
          </p:cNvPicPr>
          <p:nvPr>
            <p:ph type="pic" sz="quarter" idx="15"/>
          </p:nvPr>
        </p:nvPicPr>
        <p:blipFill>
          <a:blip r:embed="rId6"/>
          <a:srcRect t="473" b="473"/>
          <a:stretch>
            <a:fillRect/>
          </a:stretch>
        </p:blipFill>
        <p:spPr>
          <a:prstGeom prst="rect">
            <a:avLst/>
          </a:prstGeom>
        </p:spPr>
      </p:pic>
    </p:spTree>
    <p:extLst>
      <p:ext uri="{BB962C8B-B14F-4D97-AF65-F5344CB8AC3E}">
        <p14:creationId xmlns:p14="http://schemas.microsoft.com/office/powerpoint/2010/main" val="2158886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BB91AD-753E-4543-F7BB-96CC16C0C222}"/>
              </a:ext>
            </a:extLst>
          </p:cNvPr>
          <p:cNvSpPr>
            <a:spLocks noGrp="1"/>
          </p:cNvSpPr>
          <p:nvPr>
            <p:ph type="title"/>
          </p:nvPr>
        </p:nvSpPr>
        <p:spPr/>
        <p:txBody>
          <a:bodyPr/>
          <a:lstStyle/>
          <a:p>
            <a:pPr algn="ctr"/>
            <a:r>
              <a:rPr lang="en-US" dirty="0"/>
              <a:t>Logan released from custody</a:t>
            </a:r>
          </a:p>
        </p:txBody>
      </p:sp>
      <p:pic>
        <p:nvPicPr>
          <p:cNvPr id="7" name="Online Media 6" title="Man who killed 2 deputies released from prison early | NBC4 Washington">
            <a:hlinkClick r:id="" action="ppaction://media"/>
            <a:extLst>
              <a:ext uri="{FF2B5EF4-FFF2-40B4-BE49-F238E27FC236}">
                <a16:creationId xmlns:a16="http://schemas.microsoft.com/office/drawing/2014/main" id="{AD6490E8-4D4F-01D7-030F-1047ADCA01E9}"/>
              </a:ext>
            </a:extLst>
          </p:cNvPr>
          <p:cNvPicPr>
            <a:picLocks noGrp="1" noRot="1" noChangeAspect="1"/>
          </p:cNvPicPr>
          <p:nvPr>
            <p:ph idx="1"/>
            <a:videoFile r:link="rId1"/>
          </p:nvPr>
        </p:nvPicPr>
        <p:blipFill>
          <a:blip r:embed="rId3"/>
          <a:stretch>
            <a:fillRect/>
          </a:stretch>
        </p:blipFill>
        <p:spPr>
          <a:xfrm>
            <a:off x="2574925" y="2112963"/>
            <a:ext cx="7043738" cy="3979862"/>
          </a:xfrm>
          <a:prstGeom prst="rect">
            <a:avLst/>
          </a:prstGeom>
        </p:spPr>
      </p:pic>
      <p:sp>
        <p:nvSpPr>
          <p:cNvPr id="2" name="Date Placeholder 1">
            <a:extLst>
              <a:ext uri="{FF2B5EF4-FFF2-40B4-BE49-F238E27FC236}">
                <a16:creationId xmlns:a16="http://schemas.microsoft.com/office/drawing/2014/main" id="{FCEB8591-5490-545B-231F-30C9DC702D0C}"/>
              </a:ext>
            </a:extLst>
          </p:cNvPr>
          <p:cNvSpPr>
            <a:spLocks noGrp="1"/>
          </p:cNvSpPr>
          <p:nvPr>
            <p:ph type="dt" sz="half" idx="10"/>
          </p:nvPr>
        </p:nvSpPr>
        <p:spPr/>
        <p:txBody>
          <a:bodyPr/>
          <a:lstStyle/>
          <a:p>
            <a:r>
              <a:rPr lang="en-US"/>
              <a:t>Tuesday, February 2, 20XX</a:t>
            </a:r>
          </a:p>
        </p:txBody>
      </p:sp>
      <p:sp>
        <p:nvSpPr>
          <p:cNvPr id="3" name="Footer Placeholder 2">
            <a:extLst>
              <a:ext uri="{FF2B5EF4-FFF2-40B4-BE49-F238E27FC236}">
                <a16:creationId xmlns:a16="http://schemas.microsoft.com/office/drawing/2014/main" id="{A7177D9D-AF21-CF78-8D70-CFA709D4718A}"/>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2EFC4003-6B1E-AFE4-A324-6A35A1C38758}"/>
              </a:ext>
            </a:extLst>
          </p:cNvPr>
          <p:cNvSpPr>
            <a:spLocks noGrp="1"/>
          </p:cNvSpPr>
          <p:nvPr>
            <p:ph type="sldNum" sz="quarter" idx="12"/>
          </p:nvPr>
        </p:nvSpPr>
        <p:spPr/>
        <p:txBody>
          <a:bodyPr/>
          <a:lstStyle/>
          <a:p>
            <a:fld id="{DBA1B0FB-D917-4C8C-928F-313BD683BF39}" type="slidenum">
              <a:rPr lang="en-US" smtClean="0"/>
              <a:t>4</a:t>
            </a:fld>
            <a:endParaRPr lang="en-US"/>
          </a:p>
        </p:txBody>
      </p:sp>
    </p:spTree>
    <p:extLst>
      <p:ext uri="{BB962C8B-B14F-4D97-AF65-F5344CB8AC3E}">
        <p14:creationId xmlns:p14="http://schemas.microsoft.com/office/powerpoint/2010/main" val="260852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5" name="Freeform: Shape 54">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Oval 56">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Oval 58">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1" name="Group 60">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62" name="Freeform: Shape 61">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Shape 62">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Oval 63">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Oval 64">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67" name="Rectangle 66">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02B5CC8-FB75-1701-DA7C-A7F47406F202}"/>
              </a:ext>
            </a:extLst>
          </p:cNvPr>
          <p:cNvPicPr>
            <a:picLocks noChangeAspect="1"/>
          </p:cNvPicPr>
          <p:nvPr/>
        </p:nvPicPr>
        <p:blipFill rotWithShape="1">
          <a:blip r:embed="rId3"/>
          <a:srcRect l="14853" r="18231"/>
          <a:stretch/>
        </p:blipFill>
        <p:spPr>
          <a:xfrm>
            <a:off x="6091199" y="0"/>
            <a:ext cx="6098401" cy="6858001"/>
          </a:xfrm>
          <a:custGeom>
            <a:avLst/>
            <a:gdLst/>
            <a:ahLst/>
            <a:cxnLst/>
            <a:rect l="l" t="t" r="r" b="b"/>
            <a:pathLst>
              <a:path w="6098400" h="6858000">
                <a:moveTo>
                  <a:pt x="0" y="0"/>
                </a:moveTo>
                <a:lnTo>
                  <a:pt x="6098400" y="0"/>
                </a:lnTo>
                <a:lnTo>
                  <a:pt x="6098400" y="6858000"/>
                </a:lnTo>
                <a:lnTo>
                  <a:pt x="0" y="6858000"/>
                </a:lnTo>
                <a:close/>
              </a:path>
            </a:pathLst>
          </a:custGeom>
        </p:spPr>
      </p:pic>
      <p:pic>
        <p:nvPicPr>
          <p:cNvPr id="8" name="Picture Placeholder 7" descr="Data Points Digital background">
            <a:extLst>
              <a:ext uri="{FF2B5EF4-FFF2-40B4-BE49-F238E27FC236}">
                <a16:creationId xmlns:a16="http://schemas.microsoft.com/office/drawing/2014/main" id="{5FED7C55-F545-49A1-90FD-D853A25AB453}"/>
              </a:ext>
            </a:extLst>
          </p:cNvPr>
          <p:cNvPicPr>
            <a:picLocks noGrp="1" noChangeAspect="1"/>
          </p:cNvPicPr>
          <p:nvPr>
            <p:ph type="pic" sz="quarter" idx="13"/>
          </p:nvPr>
        </p:nvPicPr>
        <p:blipFill rotWithShape="1">
          <a:blip r:embed="rId4">
            <a:alphaModFix amt="40000"/>
            <a:extLst>
              <a:ext uri="{28A0092B-C50C-407E-A947-70E740481C1C}">
                <a14:useLocalDpi xmlns:a14="http://schemas.microsoft.com/office/drawing/2010/main" val="0"/>
              </a:ext>
            </a:extLst>
          </a:blip>
          <a:srcRect l="41860" r="8120"/>
          <a:stretch/>
        </p:blipFill>
        <p:spPr>
          <a:xfrm>
            <a:off x="20" y="1"/>
            <a:ext cx="6098380" cy="6858000"/>
          </a:xfrm>
          <a:custGeom>
            <a:avLst/>
            <a:gdLst/>
            <a:ahLst/>
            <a:cxnLst/>
            <a:rect l="l" t="t" r="r" b="b"/>
            <a:pathLst>
              <a:path w="6098400" h="6858000">
                <a:moveTo>
                  <a:pt x="0" y="0"/>
                </a:moveTo>
                <a:lnTo>
                  <a:pt x="6098400" y="0"/>
                </a:lnTo>
                <a:lnTo>
                  <a:pt x="6098400" y="6858000"/>
                </a:lnTo>
                <a:lnTo>
                  <a:pt x="0" y="6858000"/>
                </a:lnTo>
                <a:close/>
              </a:path>
            </a:pathLst>
          </a:custGeom>
        </p:spPr>
      </p:pic>
      <p:sp>
        <p:nvSpPr>
          <p:cNvPr id="15" name="Title 14">
            <a:extLst>
              <a:ext uri="{FF2B5EF4-FFF2-40B4-BE49-F238E27FC236}">
                <a16:creationId xmlns:a16="http://schemas.microsoft.com/office/drawing/2014/main" id="{40F1DF5B-353A-4270-8C10-6A1509441174}"/>
              </a:ext>
            </a:extLst>
          </p:cNvPr>
          <p:cNvSpPr>
            <a:spLocks noGrp="1"/>
          </p:cNvSpPr>
          <p:nvPr>
            <p:ph type="ctrTitle"/>
          </p:nvPr>
        </p:nvSpPr>
        <p:spPr>
          <a:xfrm>
            <a:off x="550864" y="549275"/>
            <a:ext cx="3565524" cy="3034657"/>
          </a:xfrm>
        </p:spPr>
        <p:txBody>
          <a:bodyPr vert="horz" wrap="square" lIns="0" tIns="0" rIns="0" bIns="0" rtlCol="0" anchor="b" anchorCtr="0">
            <a:normAutofit/>
          </a:bodyPr>
          <a:lstStyle/>
          <a:p>
            <a:r>
              <a:rPr lang="en-US" sz="3700" kern="1200">
                <a:solidFill>
                  <a:schemeClr val="tx1"/>
                </a:solidFill>
                <a:latin typeface="+mj-lt"/>
                <a:ea typeface="+mj-ea"/>
                <a:cs typeface="+mj-cs"/>
              </a:rPr>
              <a:t>INTERACTIONS WITH PERSONS SUFFERING FROM MENTAL DISORDER</a:t>
            </a:r>
          </a:p>
        </p:txBody>
      </p:sp>
      <p:sp>
        <p:nvSpPr>
          <p:cNvPr id="69" name="Rectangle 68">
            <a:extLst>
              <a:ext uri="{FF2B5EF4-FFF2-40B4-BE49-F238E27FC236}">
                <a16:creationId xmlns:a16="http://schemas.microsoft.com/office/drawing/2014/main" id="{FE05BC49-0F00-4C85-9AF5-A0CC5B39C8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ubtitle 15">
            <a:extLst>
              <a:ext uri="{FF2B5EF4-FFF2-40B4-BE49-F238E27FC236}">
                <a16:creationId xmlns:a16="http://schemas.microsoft.com/office/drawing/2014/main" id="{4BDCF583-1D5D-4235-97C2-39272B80A0B1}"/>
              </a:ext>
            </a:extLst>
          </p:cNvPr>
          <p:cNvSpPr>
            <a:spLocks noGrp="1"/>
          </p:cNvSpPr>
          <p:nvPr>
            <p:ph type="subTitle" idx="1"/>
          </p:nvPr>
        </p:nvSpPr>
        <p:spPr>
          <a:xfrm>
            <a:off x="550863" y="3803406"/>
            <a:ext cx="3565525" cy="2289419"/>
          </a:xfrm>
        </p:spPr>
        <p:txBody>
          <a:bodyPr vert="horz" wrap="square" lIns="0" tIns="0" rIns="0" bIns="0" rtlCol="0">
            <a:normAutofit/>
          </a:bodyPr>
          <a:lstStyle/>
          <a:p>
            <a:pPr marL="0" indent="0">
              <a:lnSpc>
                <a:spcPct val="90000"/>
              </a:lnSpc>
            </a:pPr>
            <a:r>
              <a:rPr lang="en-US" sz="2000" kern="1200">
                <a:latin typeface="+mn-lt"/>
                <a:ea typeface="+mn-ea"/>
                <a:cs typeface="+mn-cs"/>
              </a:rPr>
              <a:t> While there are most common types of interactions with people who have mental illnesses, No single policy or procedure can address all the situations in which Deputies and other Agency personnel may be required to aid persons who have mental illnesses. </a:t>
            </a:r>
          </a:p>
        </p:txBody>
      </p:sp>
      <p:sp>
        <p:nvSpPr>
          <p:cNvPr id="4" name="Slide Number Placeholder 3">
            <a:extLst>
              <a:ext uri="{FF2B5EF4-FFF2-40B4-BE49-F238E27FC236}">
                <a16:creationId xmlns:a16="http://schemas.microsoft.com/office/drawing/2014/main" id="{E1E7D98D-6710-41D2-B258-E1A1059D29F8}"/>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5</a:t>
            </a:fld>
            <a:endParaRPr lang="en-US">
              <a:solidFill>
                <a:schemeClr val="tx1">
                  <a:alpha val="80000"/>
                </a:schemeClr>
              </a:solidFill>
            </a:endParaRPr>
          </a:p>
        </p:txBody>
      </p:sp>
    </p:spTree>
    <p:extLst>
      <p:ext uri="{BB962C8B-B14F-4D97-AF65-F5344CB8AC3E}">
        <p14:creationId xmlns:p14="http://schemas.microsoft.com/office/powerpoint/2010/main" val="560021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E174092-82D3-44E0-8948-4096232ED0A7}"/>
              </a:ext>
            </a:extLst>
          </p:cNvPr>
          <p:cNvSpPr>
            <a:spLocks noGrp="1"/>
          </p:cNvSpPr>
          <p:nvPr>
            <p:ph type="title"/>
          </p:nvPr>
        </p:nvSpPr>
        <p:spPr>
          <a:xfrm>
            <a:off x="550862" y="549275"/>
            <a:ext cx="11091600" cy="747680"/>
          </a:xfrm>
        </p:spPr>
        <p:txBody>
          <a:bodyPr vert="horz" wrap="square" lIns="0" tIns="0" rIns="0" bIns="0" rtlCol="0" anchor="b" anchorCtr="0">
            <a:normAutofit/>
          </a:bodyPr>
          <a:lstStyle/>
          <a:p>
            <a:pPr>
              <a:lnSpc>
                <a:spcPct val="100000"/>
              </a:lnSpc>
            </a:pPr>
            <a:r>
              <a:rPr lang="en-US" sz="3200" dirty="0"/>
              <a:t>INTERACTIONS Cont. </a:t>
            </a:r>
          </a:p>
        </p:txBody>
      </p:sp>
      <p:sp>
        <p:nvSpPr>
          <p:cNvPr id="9" name="Content Placeholder 8">
            <a:extLst>
              <a:ext uri="{FF2B5EF4-FFF2-40B4-BE49-F238E27FC236}">
                <a16:creationId xmlns:a16="http://schemas.microsoft.com/office/drawing/2014/main" id="{57EC7A98-68BF-88D6-302B-CBEDEDC26B1A}"/>
              </a:ext>
            </a:extLst>
          </p:cNvPr>
          <p:cNvSpPr>
            <a:spLocks noGrp="1"/>
          </p:cNvSpPr>
          <p:nvPr>
            <p:ph idx="1"/>
          </p:nvPr>
        </p:nvSpPr>
        <p:spPr>
          <a:xfrm>
            <a:off x="550863" y="1520891"/>
            <a:ext cx="11090274" cy="4571934"/>
          </a:xfrm>
        </p:spPr>
        <p:txBody>
          <a:bodyPr/>
          <a:lstStyle/>
          <a:p>
            <a:r>
              <a:rPr lang="en-US" dirty="0"/>
              <a:t>It is the policy of the Office of the Sheriff  to ensure a consistently high level of service is provided to all persons with whom contact is made, including those who may have mental illnesses.  Agency personnel will afford persons who have mental illnesses the same rights, dignity and access to government and other community services to all citizens</a:t>
            </a:r>
          </a:p>
          <a:p>
            <a:r>
              <a:rPr lang="en-US" dirty="0"/>
              <a:t>It is the policy of the Office of the Sheriff that no less than three (3) deputies, or a Deputy with assistance from at least two other public safety personnel, shall service an </a:t>
            </a:r>
            <a:r>
              <a:rPr lang="en-US" dirty="0">
                <a:solidFill>
                  <a:srgbClr val="FF0000">
                    <a:alpha val="60000"/>
                  </a:srgbClr>
                </a:solidFill>
              </a:rPr>
              <a:t>Emergency Petition Order. </a:t>
            </a:r>
          </a:p>
        </p:txBody>
      </p:sp>
      <p:sp>
        <p:nvSpPr>
          <p:cNvPr id="6" name="Slide Number Placeholder 5">
            <a:extLst>
              <a:ext uri="{FF2B5EF4-FFF2-40B4-BE49-F238E27FC236}">
                <a16:creationId xmlns:a16="http://schemas.microsoft.com/office/drawing/2014/main" id="{705C33DF-36C9-49E9-B48D-A320B179C4D4}"/>
              </a:ext>
            </a:extLst>
          </p:cNvPr>
          <p:cNvSpPr>
            <a:spLocks noGrp="1"/>
          </p:cNvSpPr>
          <p:nvPr>
            <p:ph type="sldNum" sz="quarter" idx="12"/>
          </p:nvPr>
        </p:nvSpPr>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6</a:t>
            </a:fld>
            <a:endParaRPr lang="en-US">
              <a:solidFill>
                <a:schemeClr val="tx1">
                  <a:alpha val="80000"/>
                </a:schemeClr>
              </a:solidFill>
            </a:endParaRPr>
          </a:p>
        </p:txBody>
      </p:sp>
    </p:spTree>
    <p:extLst>
      <p:ext uri="{BB962C8B-B14F-4D97-AF65-F5344CB8AC3E}">
        <p14:creationId xmlns:p14="http://schemas.microsoft.com/office/powerpoint/2010/main" val="3740286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B102D8-1D22-4940-AF19-07CF3A0DC5F4}"/>
              </a:ext>
            </a:extLst>
          </p:cNvPr>
          <p:cNvSpPr>
            <a:spLocks noGrp="1"/>
          </p:cNvSpPr>
          <p:nvPr>
            <p:ph type="title"/>
          </p:nvPr>
        </p:nvSpPr>
        <p:spPr>
          <a:xfrm>
            <a:off x="550862" y="580363"/>
            <a:ext cx="5437188" cy="1333055"/>
          </a:xfrm>
        </p:spPr>
        <p:txBody>
          <a:bodyPr wrap="square" anchor="t">
            <a:normAutofit/>
          </a:bodyPr>
          <a:lstStyle/>
          <a:p>
            <a:r>
              <a:rPr lang="en-US" sz="3700"/>
              <a:t>??What is an Emergency Evaluation petition??</a:t>
            </a:r>
          </a:p>
        </p:txBody>
      </p:sp>
      <p:grpSp>
        <p:nvGrpSpPr>
          <p:cNvPr id="23" name="Group 22">
            <a:extLst>
              <a:ext uri="{FF2B5EF4-FFF2-40B4-BE49-F238E27FC236}">
                <a16:creationId xmlns:a16="http://schemas.microsoft.com/office/drawing/2014/main" id="{11F8F457-0192-4F9A-9EEF-D784521FAC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02932" y="412017"/>
            <a:ext cx="667800" cy="631474"/>
            <a:chOff x="8069541" y="1262702"/>
            <a:chExt cx="667800" cy="631474"/>
          </a:xfrm>
        </p:grpSpPr>
        <p:sp>
          <p:nvSpPr>
            <p:cNvPr id="24" name="Freeform: Shape 23">
              <a:extLst>
                <a:ext uri="{FF2B5EF4-FFF2-40B4-BE49-F238E27FC236}">
                  <a16:creationId xmlns:a16="http://schemas.microsoft.com/office/drawing/2014/main" id="{811A27EA-330C-4F31-9051-19CBAE97885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a:off x="8069541" y="1262702"/>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127000" dist="50800" dir="42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786FC59F-EC76-4A7A-AF75-507FBE3B5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8332341" y="1436239"/>
              <a:ext cx="270000" cy="540000"/>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5" name="Picture 4">
            <a:extLst>
              <a:ext uri="{FF2B5EF4-FFF2-40B4-BE49-F238E27FC236}">
                <a16:creationId xmlns:a16="http://schemas.microsoft.com/office/drawing/2014/main" id="{874D26DA-7692-2E87-6E29-F27836DA4287}"/>
              </a:ext>
            </a:extLst>
          </p:cNvPr>
          <p:cNvPicPr>
            <a:picLocks noChangeAspect="1"/>
          </p:cNvPicPr>
          <p:nvPr/>
        </p:nvPicPr>
        <p:blipFill rotWithShape="1">
          <a:blip r:embed="rId2"/>
          <a:srcRect l="15223" r="-2" b="-2"/>
          <a:stretch/>
        </p:blipFill>
        <p:spPr>
          <a:xfrm>
            <a:off x="550863" y="2530474"/>
            <a:ext cx="5773738" cy="3779838"/>
          </a:xfrm>
          <a:custGeom>
            <a:avLst/>
            <a:gdLst/>
            <a:ahLst/>
            <a:cxnLst/>
            <a:rect l="l" t="t" r="r" b="b"/>
            <a:pathLst>
              <a:path w="5773738" h="3779838">
                <a:moveTo>
                  <a:pt x="0" y="0"/>
                </a:moveTo>
                <a:lnTo>
                  <a:pt x="5773738" y="0"/>
                </a:lnTo>
                <a:lnTo>
                  <a:pt x="5773738" y="3779838"/>
                </a:lnTo>
                <a:lnTo>
                  <a:pt x="0" y="3779838"/>
                </a:lnTo>
                <a:close/>
              </a:path>
            </a:pathLst>
          </a:custGeom>
        </p:spPr>
      </p:pic>
      <p:sp>
        <p:nvSpPr>
          <p:cNvPr id="4" name="Content Placeholder 3">
            <a:extLst>
              <a:ext uri="{FF2B5EF4-FFF2-40B4-BE49-F238E27FC236}">
                <a16:creationId xmlns:a16="http://schemas.microsoft.com/office/drawing/2014/main" id="{28B4991F-876C-3627-5FA4-173CA5B93E27}"/>
              </a:ext>
            </a:extLst>
          </p:cNvPr>
          <p:cNvSpPr>
            <a:spLocks noGrp="1"/>
          </p:cNvSpPr>
          <p:nvPr>
            <p:ph idx="1"/>
          </p:nvPr>
        </p:nvSpPr>
        <p:spPr>
          <a:xfrm>
            <a:off x="7140575" y="1520825"/>
            <a:ext cx="4500562" cy="4572000"/>
          </a:xfrm>
        </p:spPr>
        <p:txBody>
          <a:bodyPr anchor="t">
            <a:normAutofit/>
          </a:bodyPr>
          <a:lstStyle/>
          <a:p>
            <a:r>
              <a:rPr lang="en-US" dirty="0"/>
              <a:t>A process by which an individual suspected of having a mental disorder is evaluated by a mental health professional in a clinical setting</a:t>
            </a:r>
          </a:p>
          <a:p>
            <a:r>
              <a:rPr lang="en-US" dirty="0"/>
              <a:t>Only a mental health professional can conduct an official evaluation for persons suspected of a mental disorder. </a:t>
            </a:r>
          </a:p>
        </p:txBody>
      </p:sp>
      <p:sp>
        <p:nvSpPr>
          <p:cNvPr id="27" name="Freeform: Shape 26">
            <a:extLst>
              <a:ext uri="{FF2B5EF4-FFF2-40B4-BE49-F238E27FC236}">
                <a16:creationId xmlns:a16="http://schemas.microsoft.com/office/drawing/2014/main" id="{3E6AA126-9DDC-4FBE-AEE6-8D0E982B0E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2295" y="6121100"/>
            <a:ext cx="1080000" cy="736900"/>
          </a:xfrm>
          <a:custGeom>
            <a:avLst/>
            <a:gdLst>
              <a:gd name="connsiteX0" fmla="*/ 540000 w 1080000"/>
              <a:gd name="connsiteY0" fmla="*/ 0 h 736900"/>
              <a:gd name="connsiteX1" fmla="*/ 1080000 w 1080000"/>
              <a:gd name="connsiteY1" fmla="*/ 540000 h 736900"/>
              <a:gd name="connsiteX2" fmla="*/ 1069029 w 1080000"/>
              <a:gd name="connsiteY2" fmla="*/ 648829 h 736900"/>
              <a:gd name="connsiteX3" fmla="*/ 1041691 w 1080000"/>
              <a:gd name="connsiteY3" fmla="*/ 736900 h 736900"/>
              <a:gd name="connsiteX4" fmla="*/ 38310 w 1080000"/>
              <a:gd name="connsiteY4" fmla="*/ 736900 h 736900"/>
              <a:gd name="connsiteX5" fmla="*/ 10971 w 1080000"/>
              <a:gd name="connsiteY5" fmla="*/ 648829 h 736900"/>
              <a:gd name="connsiteX6" fmla="*/ 0 w 1080000"/>
              <a:gd name="connsiteY6" fmla="*/ 540000 h 736900"/>
              <a:gd name="connsiteX7" fmla="*/ 540000 w 1080000"/>
              <a:gd name="connsiteY7" fmla="*/ 0 h 73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0000" h="736900">
                <a:moveTo>
                  <a:pt x="540000" y="0"/>
                </a:moveTo>
                <a:cubicBezTo>
                  <a:pt x="838234" y="0"/>
                  <a:pt x="1080000" y="241766"/>
                  <a:pt x="1080000" y="540000"/>
                </a:cubicBezTo>
                <a:cubicBezTo>
                  <a:pt x="1080000" y="577280"/>
                  <a:pt x="1076223" y="613676"/>
                  <a:pt x="1069029" y="648829"/>
                </a:cubicBezTo>
                <a:lnTo>
                  <a:pt x="1041691" y="736900"/>
                </a:lnTo>
                <a:lnTo>
                  <a:pt x="38310" y="736900"/>
                </a:lnTo>
                <a:lnTo>
                  <a:pt x="10971" y="648829"/>
                </a:lnTo>
                <a:cubicBezTo>
                  <a:pt x="3778" y="613676"/>
                  <a:pt x="0" y="577280"/>
                  <a:pt x="0" y="540000"/>
                </a:cubicBezTo>
                <a:cubicBezTo>
                  <a:pt x="0" y="241766"/>
                  <a:pt x="241766" y="0"/>
                  <a:pt x="540000" y="0"/>
                </a:cubicBezTo>
                <a:close/>
              </a:path>
            </a:pathLst>
          </a:cu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76200" dir="1926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Slide Number Placeholder 15">
            <a:extLst>
              <a:ext uri="{FF2B5EF4-FFF2-40B4-BE49-F238E27FC236}">
                <a16:creationId xmlns:a16="http://schemas.microsoft.com/office/drawing/2014/main" id="{3F8A62C8-5437-4C47-AC0F-0605F84CBA57}"/>
              </a:ext>
            </a:extLst>
          </p:cNvPr>
          <p:cNvSpPr>
            <a:spLocks noGrp="1"/>
          </p:cNvSpPr>
          <p:nvPr>
            <p:ph type="sldNum" sz="quarter" idx="12"/>
          </p:nvPr>
        </p:nvSpPr>
        <p:spPr>
          <a:xfrm>
            <a:off x="9948863" y="6507212"/>
            <a:ext cx="1692274" cy="153888"/>
          </a:xfrm>
        </p:spPr>
        <p:txBody>
          <a:bodyPr>
            <a:normAutofit/>
          </a:bodyPr>
          <a:lstStyle/>
          <a:p>
            <a:pPr>
              <a:spcAft>
                <a:spcPts val="600"/>
              </a:spcAft>
            </a:pPr>
            <a:fld id="{DBA1B0FB-D917-4C8C-928F-313BD683BF39}" type="slidenum">
              <a:rPr lang="en-US" smtClean="0"/>
              <a:pPr>
                <a:spcAft>
                  <a:spcPts val="600"/>
                </a:spcAft>
              </a:pPr>
              <a:t>7</a:t>
            </a:fld>
            <a:endParaRPr lang="en-US"/>
          </a:p>
        </p:txBody>
      </p:sp>
    </p:spTree>
    <p:extLst>
      <p:ext uri="{BB962C8B-B14F-4D97-AF65-F5344CB8AC3E}">
        <p14:creationId xmlns:p14="http://schemas.microsoft.com/office/powerpoint/2010/main" val="2496947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8" name="Freeform: Shape 25">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Oval 27">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Oval 29">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1" name="Group 31">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52" name="Freeform: Shape 32">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33">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Oval 34">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Oval 35">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56" name="Rectangle 37">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C15EE852-24F1-4643-8082-AB45CFF2BA10}"/>
              </a:ext>
            </a:extLst>
          </p:cNvPr>
          <p:cNvSpPr>
            <a:spLocks noGrp="1"/>
          </p:cNvSpPr>
          <p:nvPr>
            <p:ph type="title"/>
          </p:nvPr>
        </p:nvSpPr>
        <p:spPr>
          <a:xfrm>
            <a:off x="550864" y="1007165"/>
            <a:ext cx="3565524" cy="2429284"/>
          </a:xfrm>
        </p:spPr>
        <p:txBody>
          <a:bodyPr vert="horz" wrap="square" lIns="0" tIns="0" rIns="0" bIns="0" rtlCol="0" anchor="b" anchorCtr="0">
            <a:normAutofit/>
          </a:bodyPr>
          <a:lstStyle/>
          <a:p>
            <a:r>
              <a:rPr lang="en-US" sz="3400" kern="1200">
                <a:solidFill>
                  <a:schemeClr val="tx1"/>
                </a:solidFill>
                <a:latin typeface="+mj-lt"/>
                <a:ea typeface="+mj-ea"/>
                <a:cs typeface="+mj-cs"/>
              </a:rPr>
              <a:t>What is an Emergency Petition Service? </a:t>
            </a:r>
            <a:br>
              <a:rPr lang="en-US" sz="3400" kern="1200">
                <a:solidFill>
                  <a:schemeClr val="tx1"/>
                </a:solidFill>
                <a:latin typeface="+mj-lt"/>
                <a:ea typeface="+mj-ea"/>
                <a:cs typeface="+mj-cs"/>
              </a:rPr>
            </a:br>
            <a:br>
              <a:rPr lang="en-US" sz="3400" kern="1200">
                <a:solidFill>
                  <a:schemeClr val="tx1"/>
                </a:solidFill>
                <a:latin typeface="+mj-lt"/>
                <a:ea typeface="+mj-ea"/>
                <a:cs typeface="+mj-cs"/>
              </a:rPr>
            </a:br>
            <a:r>
              <a:rPr lang="en-US" sz="3400" kern="1200">
                <a:solidFill>
                  <a:schemeClr val="tx1"/>
                </a:solidFill>
                <a:latin typeface="+mj-lt"/>
                <a:ea typeface="+mj-ea"/>
                <a:cs typeface="+mj-cs"/>
              </a:rPr>
              <a:t>( EPS Order)</a:t>
            </a:r>
          </a:p>
        </p:txBody>
      </p:sp>
      <p:sp>
        <p:nvSpPr>
          <p:cNvPr id="57" name="Oval 39">
            <a:extLst>
              <a:ext uri="{FF2B5EF4-FFF2-40B4-BE49-F238E27FC236}">
                <a16:creationId xmlns:a16="http://schemas.microsoft.com/office/drawing/2014/main" id="{7AEC842D-C905-4DEA-B1C3-CA51995C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863" y="549274"/>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41">
            <a:extLst>
              <a:ext uri="{FF2B5EF4-FFF2-40B4-BE49-F238E27FC236}">
                <a16:creationId xmlns:a16="http://schemas.microsoft.com/office/drawing/2014/main" id="{FE05BC49-0F00-4C85-9AF5-A0CC5B39C8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9845873E-9C86-4496-87B7-3A6141D7DE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69384" y="4508500"/>
            <a:ext cx="1468514" cy="1521012"/>
            <a:chOff x="5236793" y="2432482"/>
            <a:chExt cx="1468514" cy="1521012"/>
          </a:xfrm>
        </p:grpSpPr>
        <p:sp>
          <p:nvSpPr>
            <p:cNvPr id="45" name="Freeform 5">
              <a:extLst>
                <a:ext uri="{FF2B5EF4-FFF2-40B4-BE49-F238E27FC236}">
                  <a16:creationId xmlns:a16="http://schemas.microsoft.com/office/drawing/2014/main" id="{67B3FE92-6018-4D9B-9B3E-264810BCB4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463135" y="2432482"/>
              <a:ext cx="1242172" cy="729202"/>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4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Freeform 6">
              <a:extLst>
                <a:ext uri="{FF2B5EF4-FFF2-40B4-BE49-F238E27FC236}">
                  <a16:creationId xmlns:a16="http://schemas.microsoft.com/office/drawing/2014/main" id="{6ADEA1A7-349B-4EC9-9458-EBB1E9BFDA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236793" y="2566400"/>
              <a:ext cx="611884" cy="1076550"/>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4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Freeform 8">
              <a:extLst>
                <a:ext uri="{FF2B5EF4-FFF2-40B4-BE49-F238E27FC236}">
                  <a16:creationId xmlns:a16="http://schemas.microsoft.com/office/drawing/2014/main" id="{83BB3CBA-4085-4566-9B1D-656DA46E3B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765469" y="2876944"/>
              <a:ext cx="630288" cy="1076550"/>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40000"/>
                    <a:lumOff val="60000"/>
                    <a:alpha val="60000"/>
                  </a:schemeClr>
                </a:gs>
              </a:gsLst>
              <a:lin ang="18000000" scaled="0"/>
              <a:tileRect/>
            </a:gradFill>
            <a:ln>
              <a:noFill/>
            </a:ln>
            <a:effectLst>
              <a:innerShdw blurRad="508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8" name="Picture Placeholder 7" descr="A picture containing person, outdoor&#10;&#10;Description automatically generated">
            <a:extLst>
              <a:ext uri="{FF2B5EF4-FFF2-40B4-BE49-F238E27FC236}">
                <a16:creationId xmlns:a16="http://schemas.microsoft.com/office/drawing/2014/main" id="{A157D31C-3888-C407-599B-684D8D0742BC}"/>
              </a:ext>
            </a:extLst>
          </p:cNvPr>
          <p:cNvPicPr>
            <a:picLocks noGrp="1" noChangeAspect="1"/>
          </p:cNvPicPr>
          <p:nvPr>
            <p:ph type="pic" sz="quarter" idx="13"/>
          </p:nvPr>
        </p:nvPicPr>
        <p:blipFill rotWithShape="1">
          <a:blip r:embed="rId2"/>
          <a:srcRect l="10029" r="10029"/>
          <a:stretch/>
        </p:blipFill>
        <p:spPr>
          <a:xfrm>
            <a:off x="4743451" y="549275"/>
            <a:ext cx="6897687" cy="5759451"/>
          </a:xfrm>
          <a:custGeom>
            <a:avLst/>
            <a:gdLst/>
            <a:ahLst/>
            <a:cxnLst/>
            <a:rect l="l" t="t" r="r" b="b"/>
            <a:pathLst>
              <a:path w="6897687" h="5759451">
                <a:moveTo>
                  <a:pt x="0" y="0"/>
                </a:moveTo>
                <a:lnTo>
                  <a:pt x="6897687" y="0"/>
                </a:lnTo>
                <a:lnTo>
                  <a:pt x="6897687" y="5759451"/>
                </a:lnTo>
                <a:lnTo>
                  <a:pt x="0" y="5759451"/>
                </a:lnTo>
                <a:close/>
              </a:path>
            </a:pathLst>
          </a:custGeom>
        </p:spPr>
      </p:pic>
      <p:sp>
        <p:nvSpPr>
          <p:cNvPr id="19" name="Date Placeholder 18">
            <a:extLst>
              <a:ext uri="{FF2B5EF4-FFF2-40B4-BE49-F238E27FC236}">
                <a16:creationId xmlns:a16="http://schemas.microsoft.com/office/drawing/2014/main" id="{386DB667-0553-4FB8-B0E0-776539934AFF}"/>
              </a:ext>
            </a:extLst>
          </p:cNvPr>
          <p:cNvSpPr>
            <a:spLocks noGrp="1"/>
          </p:cNvSpPr>
          <p:nvPr>
            <p:ph type="dt" sz="half" idx="10"/>
          </p:nvPr>
        </p:nvSpPr>
        <p:spPr>
          <a:xfrm>
            <a:off x="550863" y="6507212"/>
            <a:ext cx="2628900" cy="153888"/>
          </a:xfrm>
        </p:spPr>
        <p:txBody>
          <a:bodyPr vert="horz" wrap="square" lIns="0" tIns="0" rIns="0" bIns="0" rtlCol="0" anchor="ctr">
            <a:normAutofit/>
          </a:bodyPr>
          <a:lstStyle/>
          <a:p>
            <a:pPr>
              <a:spcAft>
                <a:spcPts val="600"/>
              </a:spcAft>
            </a:pPr>
            <a:r>
              <a:rPr lang="en-US">
                <a:solidFill>
                  <a:schemeClr val="tx1">
                    <a:alpha val="80000"/>
                  </a:schemeClr>
                </a:solidFill>
              </a:rPr>
              <a:t>2023</a:t>
            </a:r>
          </a:p>
        </p:txBody>
      </p:sp>
      <p:sp>
        <p:nvSpPr>
          <p:cNvPr id="21" name="Slide Number Placeholder 20">
            <a:extLst>
              <a:ext uri="{FF2B5EF4-FFF2-40B4-BE49-F238E27FC236}">
                <a16:creationId xmlns:a16="http://schemas.microsoft.com/office/drawing/2014/main" id="{1C563B34-DD53-4FB1-B8C2-8914E01C6365}"/>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8</a:t>
            </a:fld>
            <a:endParaRPr lang="en-US">
              <a:solidFill>
                <a:schemeClr val="tx1">
                  <a:alpha val="80000"/>
                </a:schemeClr>
              </a:solidFill>
            </a:endParaRPr>
          </a:p>
        </p:txBody>
      </p:sp>
    </p:spTree>
    <p:extLst>
      <p:ext uri="{BB962C8B-B14F-4D97-AF65-F5344CB8AC3E}">
        <p14:creationId xmlns:p14="http://schemas.microsoft.com/office/powerpoint/2010/main" val="395518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8" name="Rectangle 25">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C15EE852-24F1-4643-8082-AB45CFF2BA10}"/>
              </a:ext>
            </a:extLst>
          </p:cNvPr>
          <p:cNvSpPr>
            <a:spLocks noGrp="1"/>
          </p:cNvSpPr>
          <p:nvPr>
            <p:ph type="title"/>
          </p:nvPr>
        </p:nvSpPr>
        <p:spPr>
          <a:xfrm>
            <a:off x="550863" y="549275"/>
            <a:ext cx="5437185" cy="1997855"/>
          </a:xfrm>
        </p:spPr>
        <p:txBody>
          <a:bodyPr wrap="square" anchor="b">
            <a:normAutofit/>
          </a:bodyPr>
          <a:lstStyle/>
          <a:p>
            <a:r>
              <a:rPr lang="en-US" sz="3400"/>
              <a:t>Emergency Petition Service</a:t>
            </a:r>
            <a:br>
              <a:rPr lang="en-US" sz="3400"/>
            </a:br>
            <a:br>
              <a:rPr lang="en-US" sz="3400"/>
            </a:br>
            <a:endParaRPr lang="en-US" sz="3400"/>
          </a:p>
        </p:txBody>
      </p:sp>
      <p:sp>
        <p:nvSpPr>
          <p:cNvPr id="4" name="Content Placeholder 3">
            <a:extLst>
              <a:ext uri="{FF2B5EF4-FFF2-40B4-BE49-F238E27FC236}">
                <a16:creationId xmlns:a16="http://schemas.microsoft.com/office/drawing/2014/main" id="{24033211-FC63-57C5-4C7A-205D211803DD}"/>
              </a:ext>
            </a:extLst>
          </p:cNvPr>
          <p:cNvSpPr>
            <a:spLocks noGrp="1"/>
          </p:cNvSpPr>
          <p:nvPr>
            <p:ph idx="1"/>
          </p:nvPr>
        </p:nvSpPr>
        <p:spPr>
          <a:xfrm>
            <a:off x="550863" y="2677306"/>
            <a:ext cx="5437187" cy="3415519"/>
          </a:xfrm>
        </p:spPr>
        <p:txBody>
          <a:bodyPr anchor="t">
            <a:normAutofit/>
          </a:bodyPr>
          <a:lstStyle/>
          <a:p>
            <a:r>
              <a:rPr lang="en-US" dirty="0"/>
              <a:t>A court requiring an emergency evaluation of an individual who is believed to be suffering from a mental disorder and in clear imminent danger of causing bodily harm to themselves or someone else. The person (“</a:t>
            </a:r>
            <a:r>
              <a:rPr lang="en-US" dirty="0" err="1"/>
              <a:t>Evaluee</a:t>
            </a:r>
            <a:r>
              <a:rPr lang="en-US" dirty="0"/>
              <a:t>”) is taken into custody and examined by a doctor to determine if he/she meets the criteria for admission to a Psychiatric Facility. </a:t>
            </a:r>
          </a:p>
          <a:p>
            <a:pPr marL="0" indent="0">
              <a:buNone/>
            </a:pPr>
            <a:endParaRPr lang="en-US" dirty="0"/>
          </a:p>
          <a:p>
            <a:endParaRPr lang="en-US" dirty="0"/>
          </a:p>
          <a:p>
            <a:endParaRPr lang="en-US" dirty="0"/>
          </a:p>
        </p:txBody>
      </p:sp>
      <p:pic>
        <p:nvPicPr>
          <p:cNvPr id="5" name="Picture 4">
            <a:extLst>
              <a:ext uri="{FF2B5EF4-FFF2-40B4-BE49-F238E27FC236}">
                <a16:creationId xmlns:a16="http://schemas.microsoft.com/office/drawing/2014/main" id="{57428BDE-097D-8D4E-2C44-3F39BE0C49D1}"/>
              </a:ext>
            </a:extLst>
          </p:cNvPr>
          <p:cNvPicPr>
            <a:picLocks noChangeAspect="1"/>
          </p:cNvPicPr>
          <p:nvPr/>
        </p:nvPicPr>
        <p:blipFill>
          <a:blip r:embed="rId3"/>
          <a:stretch>
            <a:fillRect/>
          </a:stretch>
        </p:blipFill>
        <p:spPr>
          <a:xfrm>
            <a:off x="7058429" y="549275"/>
            <a:ext cx="4446414" cy="5759450"/>
          </a:xfrm>
          <a:custGeom>
            <a:avLst/>
            <a:gdLst/>
            <a:ahLst/>
            <a:cxnLst/>
            <a:rect l="l" t="t" r="r" b="b"/>
            <a:pathLst>
              <a:path w="4713922" h="5759450">
                <a:moveTo>
                  <a:pt x="0" y="0"/>
                </a:moveTo>
                <a:lnTo>
                  <a:pt x="4713922" y="0"/>
                </a:lnTo>
                <a:lnTo>
                  <a:pt x="4713922" y="5759450"/>
                </a:lnTo>
                <a:lnTo>
                  <a:pt x="0" y="5759450"/>
                </a:lnTo>
                <a:close/>
              </a:path>
            </a:pathLst>
          </a:custGeom>
        </p:spPr>
      </p:pic>
      <p:sp>
        <p:nvSpPr>
          <p:cNvPr id="19" name="Date Placeholder 18">
            <a:extLst>
              <a:ext uri="{FF2B5EF4-FFF2-40B4-BE49-F238E27FC236}">
                <a16:creationId xmlns:a16="http://schemas.microsoft.com/office/drawing/2014/main" id="{386DB667-0553-4FB8-B0E0-776539934AFF}"/>
              </a:ext>
            </a:extLst>
          </p:cNvPr>
          <p:cNvSpPr>
            <a:spLocks noGrp="1"/>
          </p:cNvSpPr>
          <p:nvPr>
            <p:ph type="dt" sz="half" idx="10"/>
          </p:nvPr>
        </p:nvSpPr>
        <p:spPr>
          <a:xfrm>
            <a:off x="550863" y="6507212"/>
            <a:ext cx="2628900" cy="153888"/>
          </a:xfrm>
        </p:spPr>
        <p:txBody>
          <a:bodyPr>
            <a:normAutofit/>
          </a:bodyPr>
          <a:lstStyle/>
          <a:p>
            <a:pPr>
              <a:spcAft>
                <a:spcPts val="600"/>
              </a:spcAft>
            </a:pPr>
            <a:r>
              <a:rPr lang="en-US" dirty="0"/>
              <a:t>2023</a:t>
            </a:r>
          </a:p>
        </p:txBody>
      </p:sp>
      <p:sp>
        <p:nvSpPr>
          <p:cNvPr id="21" name="Slide Number Placeholder 20">
            <a:extLst>
              <a:ext uri="{FF2B5EF4-FFF2-40B4-BE49-F238E27FC236}">
                <a16:creationId xmlns:a16="http://schemas.microsoft.com/office/drawing/2014/main" id="{1C563B34-DD53-4FB1-B8C2-8914E01C6365}"/>
              </a:ext>
            </a:extLst>
          </p:cNvPr>
          <p:cNvSpPr>
            <a:spLocks noGrp="1"/>
          </p:cNvSpPr>
          <p:nvPr>
            <p:ph type="sldNum" sz="quarter" idx="12"/>
          </p:nvPr>
        </p:nvSpPr>
        <p:spPr>
          <a:xfrm>
            <a:off x="9948863" y="6507212"/>
            <a:ext cx="1692274" cy="153888"/>
          </a:xfrm>
        </p:spPr>
        <p:txBody>
          <a:bodyPr>
            <a:normAutofit/>
          </a:bodyPr>
          <a:lstStyle/>
          <a:p>
            <a:pPr>
              <a:spcAft>
                <a:spcPts val="600"/>
              </a:spcAft>
            </a:pPr>
            <a:fld id="{DBA1B0FB-D917-4C8C-928F-313BD683BF39}" type="slidenum">
              <a:rPr lang="en-US" smtClean="0"/>
              <a:pPr>
                <a:spcAft>
                  <a:spcPts val="600"/>
                </a:spcAft>
              </a:pPr>
              <a:t>9</a:t>
            </a:fld>
            <a:endParaRPr lang="en-US"/>
          </a:p>
        </p:txBody>
      </p:sp>
    </p:spTree>
    <p:extLst>
      <p:ext uri="{BB962C8B-B14F-4D97-AF65-F5344CB8AC3E}">
        <p14:creationId xmlns:p14="http://schemas.microsoft.com/office/powerpoint/2010/main" val="2332723457"/>
      </p:ext>
    </p:extLst>
  </p:cSld>
  <p:clrMapOvr>
    <a:masterClrMapping/>
  </p:clrMapOvr>
</p:sld>
</file>

<file path=ppt/theme/theme1.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904751AB-E840-446F-8D49-E697067EC887}">
  <ds:schemaRefs>
    <ds:schemaRef ds:uri="http://schemas.microsoft.com/sharepoint/v3/contenttype/forms"/>
  </ds:schemaRefs>
</ds:datastoreItem>
</file>

<file path=customXml/itemProps2.xml><?xml version="1.0" encoding="utf-8"?>
<ds:datastoreItem xmlns:ds="http://schemas.openxmlformats.org/officeDocument/2006/customXml" ds:itemID="{DE4876F9-7AE1-498D-B8FE-1E3AD703D2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0811A92-D464-4AC4-A396-BA73B10CEEAC}">
  <ds:schemaRefs>
    <ds:schemaRef ds:uri="http://schemas.microsoft.com/office/2006/documentManagement/types"/>
    <ds:schemaRef ds:uri="http://purl.org/dc/elements/1.1/"/>
    <ds:schemaRef ds:uri="http://purl.org/dc/dcmitype/"/>
    <ds:schemaRef ds:uri="71af3243-3dd4-4a8d-8c0d-dd76da1f02a5"/>
    <ds:schemaRef ds:uri="http://schemas.microsoft.com/office/infopath/2007/PartnerControls"/>
    <ds:schemaRef ds:uri="http://schemas.openxmlformats.org/package/2006/metadata/core-properties"/>
    <ds:schemaRef ds:uri="http://schemas.microsoft.com/sharepoint/v3"/>
    <ds:schemaRef ds:uri="http://purl.org/dc/terms/"/>
    <ds:schemaRef ds:uri="230e9df3-be65-4c73-a93b-d1236ebd677e"/>
    <ds:schemaRef ds:uri="16c05727-aa75-4e4a-9b5f-8a80a1165891"/>
    <ds:schemaRef ds:uri="http://schemas.microsoft.com/office/2006/metadata/properties"/>
    <ds:schemaRef ds:uri="http://www.w3.org/XML/1998/namespace"/>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{9976E33E-38DE-4CD3-B636-0BE8C8EE3A4E}tf33713516_win32</Template>
  <TotalTime>1236</TotalTime>
  <Words>1694</Words>
  <Application>Microsoft Office PowerPoint</Application>
  <PresentationFormat>Widescreen</PresentationFormat>
  <Paragraphs>144</Paragraphs>
  <Slides>24</Slides>
  <Notes>5</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Century Gothic</vt:lpstr>
      <vt:lpstr>Gill Sans MT</vt:lpstr>
      <vt:lpstr>Times New Roman</vt:lpstr>
      <vt:lpstr>Walbaum Display</vt:lpstr>
      <vt:lpstr>Wingdings 3</vt:lpstr>
      <vt:lpstr>3DFloatVTI</vt:lpstr>
      <vt:lpstr>Response to Behavioral Health  </vt:lpstr>
      <vt:lpstr>Objectives </vt:lpstr>
      <vt:lpstr>August 29, 2002</vt:lpstr>
      <vt:lpstr>Logan released from custody</vt:lpstr>
      <vt:lpstr>INTERACTIONS WITH PERSONS SUFFERING FROM MENTAL DISORDER</vt:lpstr>
      <vt:lpstr>INTERACTIONS Cont. </vt:lpstr>
      <vt:lpstr>??What is an Emergency Evaluation petition??</vt:lpstr>
      <vt:lpstr>What is an Emergency Petition Service?   ( EPS Order)</vt:lpstr>
      <vt:lpstr>Emergency Petition Service  </vt:lpstr>
      <vt:lpstr>Emergency Petition process  </vt:lpstr>
      <vt:lpstr>Serving an Emergency Petition   </vt:lpstr>
      <vt:lpstr>Serving an Emergency Petition   </vt:lpstr>
      <vt:lpstr>Serving an Emergency Petition</vt:lpstr>
      <vt:lpstr>Recognizing the Characteristics of Mental Illness or Disorder when responding to calls</vt:lpstr>
      <vt:lpstr>Characteristics </vt:lpstr>
      <vt:lpstr>Recognizing the characteristics  </vt:lpstr>
      <vt:lpstr>PowerPoint Presentation</vt:lpstr>
      <vt:lpstr>Recognizing cont. </vt:lpstr>
      <vt:lpstr>Recognizing cont. </vt:lpstr>
      <vt:lpstr>Responding to calls</vt:lpstr>
      <vt:lpstr>Immediate tools on your Duty belt and your personal weapons. </vt:lpstr>
      <vt:lpstr>Wrap System Application</vt:lpstr>
      <vt:lpstr>                       Questions????</vt:lpstr>
      <vt:lpstr>Test/Exam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Behavioral Health</dc:title>
  <dc:creator>Curtis, Adrian J.</dc:creator>
  <cp:lastModifiedBy>Hedges, Malik H.</cp:lastModifiedBy>
  <cp:revision>45</cp:revision>
  <dcterms:created xsi:type="dcterms:W3CDTF">2023-08-02T16:55:34Z</dcterms:created>
  <dcterms:modified xsi:type="dcterms:W3CDTF">2024-11-07T13:35:13Z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